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1"/>
  </p:notesMasterIdLst>
  <p:sldIdLst>
    <p:sldId id="261" r:id="rId6"/>
    <p:sldId id="465" r:id="rId7"/>
    <p:sldId id="396" r:id="rId8"/>
    <p:sldId id="464" r:id="rId9"/>
    <p:sldId id="403" r:id="rId10"/>
    <p:sldId id="432" r:id="rId11"/>
    <p:sldId id="490" r:id="rId12"/>
    <p:sldId id="430" r:id="rId13"/>
    <p:sldId id="433" r:id="rId14"/>
    <p:sldId id="428" r:id="rId15"/>
    <p:sldId id="493" r:id="rId16"/>
    <p:sldId id="429" r:id="rId17"/>
    <p:sldId id="460" r:id="rId18"/>
    <p:sldId id="461" r:id="rId19"/>
    <p:sldId id="498" r:id="rId20"/>
    <p:sldId id="440" r:id="rId21"/>
    <p:sldId id="502" r:id="rId22"/>
    <p:sldId id="438" r:id="rId23"/>
    <p:sldId id="497" r:id="rId24"/>
    <p:sldId id="437" r:id="rId25"/>
    <p:sldId id="469" r:id="rId26"/>
    <p:sldId id="483" r:id="rId27"/>
    <p:sldId id="442" r:id="rId28"/>
    <p:sldId id="445" r:id="rId29"/>
    <p:sldId id="256" r:id="rId30"/>
    <p:sldId id="413" r:id="rId31"/>
    <p:sldId id="452" r:id="rId32"/>
    <p:sldId id="481" r:id="rId33"/>
    <p:sldId id="482" r:id="rId34"/>
    <p:sldId id="449" r:id="rId35"/>
    <p:sldId id="517" r:id="rId36"/>
    <p:sldId id="514" r:id="rId37"/>
    <p:sldId id="466" r:id="rId38"/>
    <p:sldId id="499" r:id="rId39"/>
    <p:sldId id="500" r:id="rId40"/>
    <p:sldId id="501" r:id="rId41"/>
    <p:sldId id="507" r:id="rId42"/>
    <p:sldId id="515" r:id="rId43"/>
    <p:sldId id="518" r:id="rId44"/>
    <p:sldId id="519" r:id="rId45"/>
    <p:sldId id="511" r:id="rId46"/>
    <p:sldId id="512" r:id="rId47"/>
    <p:sldId id="467" r:id="rId48"/>
    <p:sldId id="504" r:id="rId49"/>
    <p:sldId id="458" r:id="rId50"/>
    <p:sldId id="421" r:id="rId51"/>
    <p:sldId id="520" r:id="rId52"/>
    <p:sldId id="505" r:id="rId53"/>
    <p:sldId id="506" r:id="rId54"/>
    <p:sldId id="492" r:id="rId55"/>
    <p:sldId id="468" r:id="rId56"/>
    <p:sldId id="444" r:id="rId57"/>
    <p:sldId id="402" r:id="rId58"/>
    <p:sldId id="439" r:id="rId59"/>
    <p:sldId id="259" r:id="rId60"/>
  </p:sldIdLst>
  <p:sldSz cx="9144000" cy="5143500" type="screen16x9"/>
  <p:notesSz cx="9932988" cy="6800850"/>
  <p:defaultText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BBDAA6-D8A9-AD85-6570-8E50746EE762}" name="Baiba Beinaroviča" initials="BB" userId="S::Baiba.Beinarovica@kultura.lv::9c84e247-bfae-4161-bf04-e9b09b35c6a3" providerId="AD"/>
  <p188:author id="{CF26C8BA-6589-C9B7-6ED9-8288004FDD1B}" name="Māra Kalve" initials="MK" userId="S::Mara.Kalve@kultura.lv::e759fe81-f831-4ff0-8a24-88853b5e5d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DCE6F2"/>
    <a:srgbClr val="E4002A"/>
    <a:srgbClr val="7D9FD5"/>
    <a:srgbClr val="4472C4"/>
    <a:srgbClr val="8496B0"/>
    <a:srgbClr val="A6BDE2"/>
    <a:srgbClr val="4BACC6"/>
    <a:srgbClr val="D3DEF1"/>
    <a:srgbClr val="FCD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11D52-A196-4A55-B42A-C27F876583C4}" v="1167" dt="2024-03-22T15:58:12.436"/>
  </p1510:revLst>
</p1510:revInfo>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Vidējs stils 4 - izcēlum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Vidējs stils 4 - izcēlum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Gaišs stil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Gaišs stils 3 - izcēlum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706" y="82"/>
      </p:cViewPr>
      <p:guideLst>
        <p:guide orient="horz" pos="211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ārlis Jēkabsons" userId="S::karlis.jekabsons@kultura.lv::ae6de2c7-736d-4667-90bf-34ee0e9d354b" providerId="AD" clId="Web-{C8016E3E-6952-05E4-BFD2-9F94012621C7}"/>
    <pc:docChg chg="modSld">
      <pc:chgData name="Kārlis Jēkabsons" userId="S::karlis.jekabsons@kultura.lv::ae6de2c7-736d-4667-90bf-34ee0e9d354b" providerId="AD" clId="Web-{C8016E3E-6952-05E4-BFD2-9F94012621C7}" dt="2024-03-21T11:10:19.143" v="1" actId="14100"/>
      <pc:docMkLst>
        <pc:docMk/>
      </pc:docMkLst>
      <pc:sldChg chg="modSp">
        <pc:chgData name="Kārlis Jēkabsons" userId="S::karlis.jekabsons@kultura.lv::ae6de2c7-736d-4667-90bf-34ee0e9d354b" providerId="AD" clId="Web-{C8016E3E-6952-05E4-BFD2-9F94012621C7}" dt="2024-03-21T11:10:19.143" v="1" actId="14100"/>
        <pc:sldMkLst>
          <pc:docMk/>
          <pc:sldMk cId="120610049" sldId="470"/>
        </pc:sldMkLst>
        <pc:picChg chg="mod">
          <ac:chgData name="Kārlis Jēkabsons" userId="S::karlis.jekabsons@kultura.lv::ae6de2c7-736d-4667-90bf-34ee0e9d354b" providerId="AD" clId="Web-{C8016E3E-6952-05E4-BFD2-9F94012621C7}" dt="2024-03-21T11:10:16.330" v="0" actId="1076"/>
          <ac:picMkLst>
            <pc:docMk/>
            <pc:sldMk cId="120610049" sldId="470"/>
            <ac:picMk id="3" creationId="{39173781-02AF-6490-19AC-7C016FB0F39F}"/>
          </ac:picMkLst>
        </pc:picChg>
        <pc:picChg chg="mod">
          <ac:chgData name="Kārlis Jēkabsons" userId="S::karlis.jekabsons@kultura.lv::ae6de2c7-736d-4667-90bf-34ee0e9d354b" providerId="AD" clId="Web-{C8016E3E-6952-05E4-BFD2-9F94012621C7}" dt="2024-03-21T11:10:19.143" v="1" actId="14100"/>
          <ac:picMkLst>
            <pc:docMk/>
            <pc:sldMk cId="120610049" sldId="470"/>
            <ac:picMk id="9" creationId="{D51E7834-A217-AA64-2C36-4ACDE3DB5329}"/>
          </ac:picMkLst>
        </pc:picChg>
      </pc:sldChg>
    </pc:docChg>
  </pc:docChgLst>
  <pc:docChgLst>
    <pc:chgData name="Kārlis Jēkabsons" userId="S::karlis.jekabsons@kultura.lv::ae6de2c7-736d-4667-90bf-34ee0e9d354b" providerId="AD" clId="Web-{599F6821-3673-75E3-AF1F-8403A4B5E848}"/>
    <pc:docChg chg="modSld">
      <pc:chgData name="Kārlis Jēkabsons" userId="S::karlis.jekabsons@kultura.lv::ae6de2c7-736d-4667-90bf-34ee0e9d354b" providerId="AD" clId="Web-{599F6821-3673-75E3-AF1F-8403A4B5E848}" dt="2024-03-21T16:53:46.761" v="387" actId="20577"/>
      <pc:docMkLst>
        <pc:docMk/>
      </pc:docMkLst>
      <pc:sldChg chg="modSp">
        <pc:chgData name="Kārlis Jēkabsons" userId="S::karlis.jekabsons@kultura.lv::ae6de2c7-736d-4667-90bf-34ee0e9d354b" providerId="AD" clId="Web-{599F6821-3673-75E3-AF1F-8403A4B5E848}" dt="2024-03-21T16:49:49.587" v="177"/>
        <pc:sldMkLst>
          <pc:docMk/>
          <pc:sldMk cId="843828273" sldId="500"/>
        </pc:sldMkLst>
        <pc:spChg chg="mod">
          <ac:chgData name="Kārlis Jēkabsons" userId="S::karlis.jekabsons@kultura.lv::ae6de2c7-736d-4667-90bf-34ee0e9d354b" providerId="AD" clId="Web-{599F6821-3673-75E3-AF1F-8403A4B5E848}" dt="2024-03-21T16:49:49.587" v="177"/>
          <ac:spMkLst>
            <pc:docMk/>
            <pc:sldMk cId="843828273" sldId="500"/>
            <ac:spMk id="5" creationId="{7745F9D0-49BD-47E4-AE69-17ED497302D5}"/>
          </ac:spMkLst>
        </pc:spChg>
        <pc:spChg chg="mod">
          <ac:chgData name="Kārlis Jēkabsons" userId="S::karlis.jekabsons@kultura.lv::ae6de2c7-736d-4667-90bf-34ee0e9d354b" providerId="AD" clId="Web-{599F6821-3673-75E3-AF1F-8403A4B5E848}" dt="2024-03-21T16:48:01.082" v="108" actId="20577"/>
          <ac:spMkLst>
            <pc:docMk/>
            <pc:sldMk cId="843828273" sldId="500"/>
            <ac:spMk id="12" creationId="{00000000-0000-0000-0000-000000000000}"/>
          </ac:spMkLst>
        </pc:spChg>
      </pc:sldChg>
      <pc:sldChg chg="modSp">
        <pc:chgData name="Kārlis Jēkabsons" userId="S::karlis.jekabsons@kultura.lv::ae6de2c7-736d-4667-90bf-34ee0e9d354b" providerId="AD" clId="Web-{599F6821-3673-75E3-AF1F-8403A4B5E848}" dt="2024-03-21T16:53:46.761" v="387" actId="20577"/>
        <pc:sldMkLst>
          <pc:docMk/>
          <pc:sldMk cId="534777410" sldId="501"/>
        </pc:sldMkLst>
        <pc:spChg chg="mod">
          <ac:chgData name="Kārlis Jēkabsons" userId="S::karlis.jekabsons@kultura.lv::ae6de2c7-736d-4667-90bf-34ee0e9d354b" providerId="AD" clId="Web-{599F6821-3673-75E3-AF1F-8403A4B5E848}" dt="2024-03-21T16:49:57.853" v="178"/>
          <ac:spMkLst>
            <pc:docMk/>
            <pc:sldMk cId="534777410" sldId="501"/>
            <ac:spMk id="5" creationId="{7745F9D0-49BD-47E4-AE69-17ED497302D5}"/>
          </ac:spMkLst>
        </pc:spChg>
        <pc:spChg chg="mod">
          <ac:chgData name="Kārlis Jēkabsons" userId="S::karlis.jekabsons@kultura.lv::ae6de2c7-736d-4667-90bf-34ee0e9d354b" providerId="AD" clId="Web-{599F6821-3673-75E3-AF1F-8403A4B5E848}" dt="2024-03-21T16:53:46.761" v="387" actId="20577"/>
          <ac:spMkLst>
            <pc:docMk/>
            <pc:sldMk cId="534777410" sldId="501"/>
            <ac:spMk id="12" creationId="{00000000-0000-0000-0000-000000000000}"/>
          </ac:spMkLst>
        </pc:spChg>
      </pc:sldChg>
    </pc:docChg>
  </pc:docChgLst>
  <pc:docChgLst>
    <pc:chgData name="Kārlis Jēkabsons" userId="ae6de2c7-736d-4667-90bf-34ee0e9d354b" providerId="ADAL" clId="{28A1AADB-9427-4523-99B9-AA6517342ED6}"/>
    <pc:docChg chg="modSld">
      <pc:chgData name="Kārlis Jēkabsons" userId="ae6de2c7-736d-4667-90bf-34ee0e9d354b" providerId="ADAL" clId="{28A1AADB-9427-4523-99B9-AA6517342ED6}" dt="2024-03-21T19:50:37.582" v="2" actId="113"/>
      <pc:docMkLst>
        <pc:docMk/>
      </pc:docMkLst>
      <pc:sldChg chg="modSp mod">
        <pc:chgData name="Kārlis Jēkabsons" userId="ae6de2c7-736d-4667-90bf-34ee0e9d354b" providerId="ADAL" clId="{28A1AADB-9427-4523-99B9-AA6517342ED6}" dt="2024-03-21T19:50:37.582" v="2" actId="113"/>
        <pc:sldMkLst>
          <pc:docMk/>
          <pc:sldMk cId="3766783509" sldId="499"/>
        </pc:sldMkLst>
        <pc:spChg chg="mod">
          <ac:chgData name="Kārlis Jēkabsons" userId="ae6de2c7-736d-4667-90bf-34ee0e9d354b" providerId="ADAL" clId="{28A1AADB-9427-4523-99B9-AA6517342ED6}" dt="2024-03-21T19:50:27.464" v="0" actId="113"/>
          <ac:spMkLst>
            <pc:docMk/>
            <pc:sldMk cId="3766783509" sldId="499"/>
            <ac:spMk id="11" creationId="{89679CF7-F04A-4C72-4B52-6548CDA2F4AD}"/>
          </ac:spMkLst>
        </pc:spChg>
        <pc:spChg chg="mod">
          <ac:chgData name="Kārlis Jēkabsons" userId="ae6de2c7-736d-4667-90bf-34ee0e9d354b" providerId="ADAL" clId="{28A1AADB-9427-4523-99B9-AA6517342ED6}" dt="2024-03-21T19:50:33.576" v="1" actId="113"/>
          <ac:spMkLst>
            <pc:docMk/>
            <pc:sldMk cId="3766783509" sldId="499"/>
            <ac:spMk id="13" creationId="{551E34D5-D841-0DF7-6DDB-DDC347192754}"/>
          </ac:spMkLst>
        </pc:spChg>
        <pc:spChg chg="mod">
          <ac:chgData name="Kārlis Jēkabsons" userId="ae6de2c7-736d-4667-90bf-34ee0e9d354b" providerId="ADAL" clId="{28A1AADB-9427-4523-99B9-AA6517342ED6}" dt="2024-03-21T19:50:37.582" v="2" actId="113"/>
          <ac:spMkLst>
            <pc:docMk/>
            <pc:sldMk cId="3766783509" sldId="499"/>
            <ac:spMk id="14" creationId="{F2075291-217B-CCEE-863E-186BAA00D942}"/>
          </ac:spMkLst>
        </pc:spChg>
      </pc:sldChg>
    </pc:docChg>
  </pc:docChgLst>
  <pc:docChgLst>
    <pc:chgData name="Ilze Kupča" userId="S::ilze.kupca@kultura.lv::2563da76-fd4a-43b6-bfbc-e592fd1a0c61" providerId="AD" clId="Web-{18368AB1-3CDA-8579-C027-B7069C193A13}"/>
    <pc:docChg chg="addSld delSld modSld sldOrd">
      <pc:chgData name="Ilze Kupča" userId="S::ilze.kupca@kultura.lv::2563da76-fd4a-43b6-bfbc-e592fd1a0c61" providerId="AD" clId="Web-{18368AB1-3CDA-8579-C027-B7069C193A13}" dt="2024-03-20T21:44:09.866" v="120" actId="1076"/>
      <pc:docMkLst>
        <pc:docMk/>
      </pc:docMkLst>
      <pc:sldChg chg="modSp">
        <pc:chgData name="Ilze Kupča" userId="S::ilze.kupca@kultura.lv::2563da76-fd4a-43b6-bfbc-e592fd1a0c61" providerId="AD" clId="Web-{18368AB1-3CDA-8579-C027-B7069C193A13}" dt="2024-03-20T21:43:11.441" v="114" actId="20577"/>
        <pc:sldMkLst>
          <pc:docMk/>
          <pc:sldMk cId="4020285214" sldId="259"/>
        </pc:sldMkLst>
        <pc:spChg chg="mod">
          <ac:chgData name="Ilze Kupča" userId="S::ilze.kupca@kultura.lv::2563da76-fd4a-43b6-bfbc-e592fd1a0c61" providerId="AD" clId="Web-{18368AB1-3CDA-8579-C027-B7069C193A13}" dt="2024-03-20T21:43:11.441" v="114" actId="20577"/>
          <ac:spMkLst>
            <pc:docMk/>
            <pc:sldMk cId="4020285214" sldId="259"/>
            <ac:spMk id="16" creationId="{00000000-0000-0000-0000-000000000000}"/>
          </ac:spMkLst>
        </pc:spChg>
      </pc:sldChg>
      <pc:sldChg chg="addSp modSp ord">
        <pc:chgData name="Ilze Kupča" userId="S::ilze.kupca@kultura.lv::2563da76-fd4a-43b6-bfbc-e592fd1a0c61" providerId="AD" clId="Web-{18368AB1-3CDA-8579-C027-B7069C193A13}" dt="2024-03-20T21:43:33.349" v="115"/>
        <pc:sldMkLst>
          <pc:docMk/>
          <pc:sldMk cId="1130120799" sldId="447"/>
        </pc:sldMkLst>
        <pc:spChg chg="mod">
          <ac:chgData name="Ilze Kupča" userId="S::ilze.kupca@kultura.lv::2563da76-fd4a-43b6-bfbc-e592fd1a0c61" providerId="AD" clId="Web-{18368AB1-3CDA-8579-C027-B7069C193A13}" dt="2024-03-20T21:36:26.159" v="57" actId="1076"/>
          <ac:spMkLst>
            <pc:docMk/>
            <pc:sldMk cId="1130120799" sldId="447"/>
            <ac:spMk id="6" creationId="{1A7940B1-AA9B-0409-7A26-2CAC29083C16}"/>
          </ac:spMkLst>
        </pc:spChg>
        <pc:picChg chg="add mod">
          <ac:chgData name="Ilze Kupča" userId="S::ilze.kupca@kultura.lv::2563da76-fd4a-43b6-bfbc-e592fd1a0c61" providerId="AD" clId="Web-{18368AB1-3CDA-8579-C027-B7069C193A13}" dt="2024-03-20T21:36:32.081" v="59" actId="1076"/>
          <ac:picMkLst>
            <pc:docMk/>
            <pc:sldMk cId="1130120799" sldId="447"/>
            <ac:picMk id="3" creationId="{153D2DBA-58BF-ED56-BFF1-121FCCF3BA6F}"/>
          </ac:picMkLst>
        </pc:picChg>
        <pc:picChg chg="mod">
          <ac:chgData name="Ilze Kupča" userId="S::ilze.kupca@kultura.lv::2563da76-fd4a-43b6-bfbc-e592fd1a0c61" providerId="AD" clId="Web-{18368AB1-3CDA-8579-C027-B7069C193A13}" dt="2024-03-20T21:36:36.440" v="60" actId="1076"/>
          <ac:picMkLst>
            <pc:docMk/>
            <pc:sldMk cId="1130120799" sldId="447"/>
            <ac:picMk id="18" creationId="{38391C81-ECB3-3792-3C86-4BA0F3247B19}"/>
          </ac:picMkLst>
        </pc:picChg>
      </pc:sldChg>
      <pc:sldChg chg="modSp">
        <pc:chgData name="Ilze Kupča" userId="S::ilze.kupca@kultura.lv::2563da76-fd4a-43b6-bfbc-e592fd1a0c61" providerId="AD" clId="Web-{18368AB1-3CDA-8579-C027-B7069C193A13}" dt="2024-03-20T21:43:57.303" v="117" actId="1076"/>
        <pc:sldMkLst>
          <pc:docMk/>
          <pc:sldMk cId="2646445752" sldId="452"/>
        </pc:sldMkLst>
        <pc:picChg chg="mod">
          <ac:chgData name="Ilze Kupča" userId="S::ilze.kupca@kultura.lv::2563da76-fd4a-43b6-bfbc-e592fd1a0c61" providerId="AD" clId="Web-{18368AB1-3CDA-8579-C027-B7069C193A13}" dt="2024-03-20T21:43:57.303" v="117" actId="1076"/>
          <ac:picMkLst>
            <pc:docMk/>
            <pc:sldMk cId="2646445752" sldId="452"/>
            <ac:picMk id="7" creationId="{23BDC4BA-E8A9-DF9E-CA59-089658249E0B}"/>
          </ac:picMkLst>
        </pc:picChg>
      </pc:sldChg>
      <pc:sldChg chg="modSp">
        <pc:chgData name="Ilze Kupča" userId="S::ilze.kupca@kultura.lv::2563da76-fd4a-43b6-bfbc-e592fd1a0c61" providerId="AD" clId="Web-{18368AB1-3CDA-8579-C027-B7069C193A13}" dt="2024-03-20T21:43:51.303" v="116" actId="1076"/>
        <pc:sldMkLst>
          <pc:docMk/>
          <pc:sldMk cId="3879685289" sldId="466"/>
        </pc:sldMkLst>
        <pc:picChg chg="mod">
          <ac:chgData name="Ilze Kupča" userId="S::ilze.kupca@kultura.lv::2563da76-fd4a-43b6-bfbc-e592fd1a0c61" providerId="AD" clId="Web-{18368AB1-3CDA-8579-C027-B7069C193A13}" dt="2024-03-20T21:43:51.303" v="116" actId="1076"/>
          <ac:picMkLst>
            <pc:docMk/>
            <pc:sldMk cId="3879685289" sldId="466"/>
            <ac:picMk id="5" creationId="{6ED5B94A-3B48-BEBF-6241-17789A9357E3}"/>
          </ac:picMkLst>
        </pc:picChg>
      </pc:sldChg>
      <pc:sldChg chg="modSp">
        <pc:chgData name="Ilze Kupča" userId="S::ilze.kupca@kultura.lv::2563da76-fd4a-43b6-bfbc-e592fd1a0c61" providerId="AD" clId="Web-{18368AB1-3CDA-8579-C027-B7069C193A13}" dt="2024-03-20T21:44:09.866" v="120" actId="1076"/>
        <pc:sldMkLst>
          <pc:docMk/>
          <pc:sldMk cId="2899174107" sldId="467"/>
        </pc:sldMkLst>
        <pc:spChg chg="mod">
          <ac:chgData name="Ilze Kupča" userId="S::ilze.kupca@kultura.lv::2563da76-fd4a-43b6-bfbc-e592fd1a0c61" providerId="AD" clId="Web-{18368AB1-3CDA-8579-C027-B7069C193A13}" dt="2024-03-20T21:44:08.288" v="119" actId="1076"/>
          <ac:spMkLst>
            <pc:docMk/>
            <pc:sldMk cId="2899174107" sldId="467"/>
            <ac:spMk id="2" creationId="{9B7EDDEE-F182-3FE8-8657-4DF2CB233010}"/>
          </ac:spMkLst>
        </pc:spChg>
        <pc:picChg chg="mod">
          <ac:chgData name="Ilze Kupča" userId="S::ilze.kupca@kultura.lv::2563da76-fd4a-43b6-bfbc-e592fd1a0c61" providerId="AD" clId="Web-{18368AB1-3CDA-8579-C027-B7069C193A13}" dt="2024-03-20T21:44:09.866" v="120" actId="1076"/>
          <ac:picMkLst>
            <pc:docMk/>
            <pc:sldMk cId="2899174107" sldId="467"/>
            <ac:picMk id="6" creationId="{091C723F-9E4C-3C0C-CD34-1A589EED9E91}"/>
          </ac:picMkLst>
        </pc:picChg>
      </pc:sldChg>
      <pc:sldChg chg="addSp delSp modSp new del">
        <pc:chgData name="Ilze Kupča" userId="S::ilze.kupca@kultura.lv::2563da76-fd4a-43b6-bfbc-e592fd1a0c61" providerId="AD" clId="Web-{18368AB1-3CDA-8579-C027-B7069C193A13}" dt="2024-03-20T21:32:50.102" v="23"/>
        <pc:sldMkLst>
          <pc:docMk/>
          <pc:sldMk cId="220558920" sldId="484"/>
        </pc:sldMkLst>
        <pc:spChg chg="del">
          <ac:chgData name="Ilze Kupča" userId="S::ilze.kupca@kultura.lv::2563da76-fd4a-43b6-bfbc-e592fd1a0c61" providerId="AD" clId="Web-{18368AB1-3CDA-8579-C027-B7069C193A13}" dt="2024-03-20T21:30:09.283" v="6"/>
          <ac:spMkLst>
            <pc:docMk/>
            <pc:sldMk cId="220558920" sldId="484"/>
            <ac:spMk id="2" creationId="{B1B2F690-DD69-EF92-E310-7B8A63A28927}"/>
          </ac:spMkLst>
        </pc:spChg>
        <pc:spChg chg="del">
          <ac:chgData name="Ilze Kupča" userId="S::ilze.kupca@kultura.lv::2563da76-fd4a-43b6-bfbc-e592fd1a0c61" providerId="AD" clId="Web-{18368AB1-3CDA-8579-C027-B7069C193A13}" dt="2024-03-20T21:30:05.845" v="5"/>
          <ac:spMkLst>
            <pc:docMk/>
            <pc:sldMk cId="220558920" sldId="484"/>
            <ac:spMk id="3" creationId="{CFA90671-480D-5800-D23C-EC4AA2B00EAC}"/>
          </ac:spMkLst>
        </pc:spChg>
        <pc:spChg chg="add del mod">
          <ac:chgData name="Ilze Kupča" userId="S::ilze.kupca@kultura.lv::2563da76-fd4a-43b6-bfbc-e592fd1a0c61" providerId="AD" clId="Web-{18368AB1-3CDA-8579-C027-B7069C193A13}" dt="2024-03-20T21:30:25.518" v="9"/>
          <ac:spMkLst>
            <pc:docMk/>
            <pc:sldMk cId="220558920" sldId="484"/>
            <ac:spMk id="8" creationId="{6F9CF838-0569-1B56-647C-BE4821402536}"/>
          </ac:spMkLst>
        </pc:spChg>
        <pc:graphicFrameChg chg="add del mod ord modGraphic">
          <ac:chgData name="Ilze Kupča" userId="S::ilze.kupca@kultura.lv::2563da76-fd4a-43b6-bfbc-e592fd1a0c61" providerId="AD" clId="Web-{18368AB1-3CDA-8579-C027-B7069C193A13}" dt="2024-03-20T21:30:19.612" v="8"/>
          <ac:graphicFrameMkLst>
            <pc:docMk/>
            <pc:sldMk cId="220558920" sldId="484"/>
            <ac:graphicFrameMk id="6" creationId="{6B8EB158-4BAD-053C-E755-72C3F87F0A56}"/>
          </ac:graphicFrameMkLst>
        </pc:graphicFrameChg>
        <pc:graphicFrameChg chg="add mod modGraphic">
          <ac:chgData name="Ilze Kupča" userId="S::ilze.kupca@kultura.lv::2563da76-fd4a-43b6-bfbc-e592fd1a0c61" providerId="AD" clId="Web-{18368AB1-3CDA-8579-C027-B7069C193A13}" dt="2024-03-20T21:31:16.645" v="22"/>
          <ac:graphicFrameMkLst>
            <pc:docMk/>
            <pc:sldMk cId="220558920" sldId="484"/>
            <ac:graphicFrameMk id="10" creationId="{27B338C4-B276-DC0E-4123-A9667D3A5B57}"/>
          </ac:graphicFrameMkLst>
        </pc:graphicFrameChg>
      </pc:sldChg>
      <pc:sldChg chg="addSp delSp modSp new">
        <pc:chgData name="Ilze Kupča" userId="S::ilze.kupca@kultura.lv::2563da76-fd4a-43b6-bfbc-e592fd1a0c61" providerId="AD" clId="Web-{18368AB1-3CDA-8579-C027-B7069C193A13}" dt="2024-03-20T21:42:51.644" v="112" actId="20577"/>
        <pc:sldMkLst>
          <pc:docMk/>
          <pc:sldMk cId="915719930" sldId="484"/>
        </pc:sldMkLst>
        <pc:spChg chg="del">
          <ac:chgData name="Ilze Kupča" userId="S::ilze.kupca@kultura.lv::2563da76-fd4a-43b6-bfbc-e592fd1a0c61" providerId="AD" clId="Web-{18368AB1-3CDA-8579-C027-B7069C193A13}" dt="2024-03-20T21:33:54.777" v="35"/>
          <ac:spMkLst>
            <pc:docMk/>
            <pc:sldMk cId="915719930" sldId="484"/>
            <ac:spMk id="2" creationId="{C22D4A4E-8A17-000D-6F13-9DF0542D34A7}"/>
          </ac:spMkLst>
        </pc:spChg>
        <pc:spChg chg="del">
          <ac:chgData name="Ilze Kupča" userId="S::ilze.kupca@kultura.lv::2563da76-fd4a-43b6-bfbc-e592fd1a0c61" providerId="AD" clId="Web-{18368AB1-3CDA-8579-C027-B7069C193A13}" dt="2024-03-20T21:32:59.665" v="25"/>
          <ac:spMkLst>
            <pc:docMk/>
            <pc:sldMk cId="915719930" sldId="484"/>
            <ac:spMk id="3" creationId="{4A92A175-C5FA-7F30-21D4-51F4D6D0D552}"/>
          </ac:spMkLst>
        </pc:spChg>
        <pc:spChg chg="add mod">
          <ac:chgData name="Ilze Kupča" userId="S::ilze.kupca@kultura.lv::2563da76-fd4a-43b6-bfbc-e592fd1a0c61" providerId="AD" clId="Web-{18368AB1-3CDA-8579-C027-B7069C193A13}" dt="2024-03-20T21:42:51.644" v="112" actId="20577"/>
          <ac:spMkLst>
            <pc:docMk/>
            <pc:sldMk cId="915719930" sldId="484"/>
            <ac:spMk id="7" creationId="{ED606361-E09B-CF82-028D-1826BFD55FB6}"/>
          </ac:spMkLst>
        </pc:spChg>
        <pc:spChg chg="add del mod">
          <ac:chgData name="Ilze Kupča" userId="S::ilze.kupca@kultura.lv::2563da76-fd4a-43b6-bfbc-e592fd1a0c61" providerId="AD" clId="Web-{18368AB1-3CDA-8579-C027-B7069C193A13}" dt="2024-03-20T21:34:31.919" v="38"/>
          <ac:spMkLst>
            <pc:docMk/>
            <pc:sldMk cId="915719930" sldId="484"/>
            <ac:spMk id="9" creationId="{4FAB7154-0B04-2C23-20E6-E4E5F13EDD67}"/>
          </ac:spMkLst>
        </pc:spChg>
        <pc:spChg chg="add mod">
          <ac:chgData name="Ilze Kupča" userId="S::ilze.kupca@kultura.lv::2563da76-fd4a-43b6-bfbc-e592fd1a0c61" providerId="AD" clId="Web-{18368AB1-3CDA-8579-C027-B7069C193A13}" dt="2024-03-20T21:42:36.284" v="110" actId="1076"/>
          <ac:spMkLst>
            <pc:docMk/>
            <pc:sldMk cId="915719930" sldId="484"/>
            <ac:spMk id="13" creationId="{CBDE49EE-70EC-AE90-FAA1-0202EB0D36ED}"/>
          </ac:spMkLst>
        </pc:spChg>
        <pc:picChg chg="add del mod ord modCrop">
          <ac:chgData name="Ilze Kupča" userId="S::ilze.kupca@kultura.lv::2563da76-fd4a-43b6-bfbc-e592fd1a0c61" providerId="AD" clId="Web-{18368AB1-3CDA-8579-C027-B7069C193A13}" dt="2024-03-20T21:34:28.310" v="37"/>
          <ac:picMkLst>
            <pc:docMk/>
            <pc:sldMk cId="915719930" sldId="484"/>
            <ac:picMk id="5" creationId="{2E8D49E8-8A04-6484-66F9-A66A8DD8BBF6}"/>
          </ac:picMkLst>
        </pc:picChg>
        <pc:picChg chg="add mod ord modCrop">
          <ac:chgData name="Ilze Kupča" userId="S::ilze.kupca@kultura.lv::2563da76-fd4a-43b6-bfbc-e592fd1a0c61" providerId="AD" clId="Web-{18368AB1-3CDA-8579-C027-B7069C193A13}" dt="2024-03-20T21:42:26.611" v="109"/>
          <ac:picMkLst>
            <pc:docMk/>
            <pc:sldMk cId="915719930" sldId="484"/>
            <ac:picMk id="10" creationId="{E515A412-BB93-7907-2F00-976099FD0246}"/>
          </ac:picMkLst>
        </pc:picChg>
        <pc:picChg chg="add del mod">
          <ac:chgData name="Ilze Kupča" userId="S::ilze.kupca@kultura.lv::2563da76-fd4a-43b6-bfbc-e592fd1a0c61" providerId="AD" clId="Web-{18368AB1-3CDA-8579-C027-B7069C193A13}" dt="2024-03-20T21:37:22.395" v="68"/>
          <ac:picMkLst>
            <pc:docMk/>
            <pc:sldMk cId="915719930" sldId="484"/>
            <ac:picMk id="12" creationId="{71F07689-EF38-3F0D-CEDF-6D43AA1B9E59}"/>
          </ac:picMkLst>
        </pc:picChg>
        <pc:cxnChg chg="add mod">
          <ac:chgData name="Ilze Kupča" userId="S::ilze.kupca@kultura.lv::2563da76-fd4a-43b6-bfbc-e592fd1a0c61" providerId="AD" clId="Web-{18368AB1-3CDA-8579-C027-B7069C193A13}" dt="2024-03-20T21:42:39.596" v="111" actId="1076"/>
          <ac:cxnSpMkLst>
            <pc:docMk/>
            <pc:sldMk cId="915719930" sldId="484"/>
            <ac:cxnSpMk id="14" creationId="{B24EDD10-FAE1-A0F7-BBC3-2904F5AC0B77}"/>
          </ac:cxnSpMkLst>
        </pc:cxnChg>
      </pc:sldChg>
      <pc:sldChg chg="addSp delSp modSp new del">
        <pc:chgData name="Ilze Kupča" userId="S::ilze.kupca@kultura.lv::2563da76-fd4a-43b6-bfbc-e592fd1a0c61" providerId="AD" clId="Web-{18368AB1-3CDA-8579-C027-B7069C193A13}" dt="2024-03-20T21:29:54.454" v="3"/>
        <pc:sldMkLst>
          <pc:docMk/>
          <pc:sldMk cId="1545037534" sldId="484"/>
        </pc:sldMkLst>
        <pc:spChg chg="del">
          <ac:chgData name="Ilze Kupča" userId="S::ilze.kupca@kultura.lv::2563da76-fd4a-43b6-bfbc-e592fd1a0c61" providerId="AD" clId="Web-{18368AB1-3CDA-8579-C027-B7069C193A13}" dt="2024-03-20T21:28:50.858" v="1"/>
          <ac:spMkLst>
            <pc:docMk/>
            <pc:sldMk cId="1545037534" sldId="484"/>
            <ac:spMk id="3" creationId="{3C8D8904-AF49-1749-B215-FCE10FA1C18C}"/>
          </ac:spMkLst>
        </pc:spChg>
        <pc:graphicFrameChg chg="add mod ord modGraphic">
          <ac:chgData name="Ilze Kupča" userId="S::ilze.kupca@kultura.lv::2563da76-fd4a-43b6-bfbc-e592fd1a0c61" providerId="AD" clId="Web-{18368AB1-3CDA-8579-C027-B7069C193A13}" dt="2024-03-20T21:28:56.968" v="2"/>
          <ac:graphicFrameMkLst>
            <pc:docMk/>
            <pc:sldMk cId="1545037534" sldId="484"/>
            <ac:graphicFrameMk id="6" creationId="{C1B1AB6E-5A61-E9A8-CF0D-D66C0F377FCA}"/>
          </ac:graphicFrameMkLst>
        </pc:graphicFrameChg>
      </pc:sldChg>
    </pc:docChg>
  </pc:docChgLst>
  <pc:docChgLst>
    <pc:chgData name="Kārlis Jēkabsons" userId="S::karlis.jekabsons@kultura.lv::ae6de2c7-736d-4667-90bf-34ee0e9d354b" providerId="AD" clId="Web-{B2DF943B-3CB7-DA38-3C74-525D90161B64}"/>
    <pc:docChg chg="modSld">
      <pc:chgData name="Kārlis Jēkabsons" userId="S::karlis.jekabsons@kultura.lv::ae6de2c7-736d-4667-90bf-34ee0e9d354b" providerId="AD" clId="Web-{B2DF943B-3CB7-DA38-3C74-525D90161B64}" dt="2024-03-21T20:15:16.470" v="1"/>
      <pc:docMkLst>
        <pc:docMk/>
      </pc:docMkLst>
      <pc:sldChg chg="modSp">
        <pc:chgData name="Kārlis Jēkabsons" userId="S::karlis.jekabsons@kultura.lv::ae6de2c7-736d-4667-90bf-34ee0e9d354b" providerId="AD" clId="Web-{B2DF943B-3CB7-DA38-3C74-525D90161B64}" dt="2024-03-21T20:15:16.470" v="1"/>
        <pc:sldMkLst>
          <pc:docMk/>
          <pc:sldMk cId="3879685289" sldId="466"/>
        </pc:sldMkLst>
        <pc:picChg chg="mod">
          <ac:chgData name="Kārlis Jēkabsons" userId="S::karlis.jekabsons@kultura.lv::ae6de2c7-736d-4667-90bf-34ee0e9d354b" providerId="AD" clId="Web-{B2DF943B-3CB7-DA38-3C74-525D90161B64}" dt="2024-03-21T20:15:16.470" v="1"/>
          <ac:picMkLst>
            <pc:docMk/>
            <pc:sldMk cId="3879685289" sldId="466"/>
            <ac:picMk id="4" creationId="{9569CB9D-3C53-1C9E-DE90-F33EFC2656A7}"/>
          </ac:picMkLst>
        </pc:picChg>
      </pc:sldChg>
    </pc:docChg>
  </pc:docChgLst>
  <pc:docChgLst>
    <pc:chgData name="Elita Barisa" userId="S::elita.barisa@kultura.lv::36f36b71-498c-46cd-a749-75c58964b82a" providerId="AD" clId="Web-{9E442FE5-27E5-4FB7-08A2-AF23EB05D82E}"/>
    <pc:docChg chg="addSld delSld modSld sldOrd">
      <pc:chgData name="Elita Barisa" userId="S::elita.barisa@kultura.lv::36f36b71-498c-46cd-a749-75c58964b82a" providerId="AD" clId="Web-{9E442FE5-27E5-4FB7-08A2-AF23EB05D82E}" dt="2024-03-17T21:12:06.577" v="961" actId="20577"/>
      <pc:docMkLst>
        <pc:docMk/>
      </pc:docMkLst>
      <pc:sldChg chg="modSp">
        <pc:chgData name="Elita Barisa" userId="S::elita.barisa@kultura.lv::36f36b71-498c-46cd-a749-75c58964b82a" providerId="AD" clId="Web-{9E442FE5-27E5-4FB7-08A2-AF23EB05D82E}" dt="2024-03-17T20:45:32.738" v="285" actId="20577"/>
        <pc:sldMkLst>
          <pc:docMk/>
          <pc:sldMk cId="2731985577" sldId="414"/>
        </pc:sldMkLst>
        <pc:spChg chg="mod">
          <ac:chgData name="Elita Barisa" userId="S::elita.barisa@kultura.lv::36f36b71-498c-46cd-a749-75c58964b82a" providerId="AD" clId="Web-{9E442FE5-27E5-4FB7-08A2-AF23EB05D82E}" dt="2024-03-17T20:45:32.738" v="285" actId="20577"/>
          <ac:spMkLst>
            <pc:docMk/>
            <pc:sldMk cId="2731985577" sldId="414"/>
            <ac:spMk id="12" creationId="{00000000-0000-0000-0000-000000000000}"/>
          </ac:spMkLst>
        </pc:spChg>
      </pc:sldChg>
      <pc:sldChg chg="modSp">
        <pc:chgData name="Elita Barisa" userId="S::elita.barisa@kultura.lv::36f36b71-498c-46cd-a749-75c58964b82a" providerId="AD" clId="Web-{9E442FE5-27E5-4FB7-08A2-AF23EB05D82E}" dt="2024-03-17T21:11:23.092" v="938" actId="20577"/>
        <pc:sldMkLst>
          <pc:docMk/>
          <pc:sldMk cId="178152456" sldId="415"/>
        </pc:sldMkLst>
        <pc:spChg chg="mod">
          <ac:chgData name="Elita Barisa" userId="S::elita.barisa@kultura.lv::36f36b71-498c-46cd-a749-75c58964b82a" providerId="AD" clId="Web-{9E442FE5-27E5-4FB7-08A2-AF23EB05D82E}" dt="2024-03-17T21:02:25.467" v="815" actId="20577"/>
          <ac:spMkLst>
            <pc:docMk/>
            <pc:sldMk cId="178152456" sldId="415"/>
            <ac:spMk id="2" creationId="{AD422FD3-64F9-ECC4-883A-F828F32E55E3}"/>
          </ac:spMkLst>
        </pc:spChg>
        <pc:spChg chg="mod">
          <ac:chgData name="Elita Barisa" userId="S::elita.barisa@kultura.lv::36f36b71-498c-46cd-a749-75c58964b82a" providerId="AD" clId="Web-{9E442FE5-27E5-4FB7-08A2-AF23EB05D82E}" dt="2024-03-17T21:11:23.092" v="938" actId="20577"/>
          <ac:spMkLst>
            <pc:docMk/>
            <pc:sldMk cId="178152456" sldId="415"/>
            <ac:spMk id="12" creationId="{00000000-0000-0000-0000-000000000000}"/>
          </ac:spMkLst>
        </pc:spChg>
      </pc:sldChg>
      <pc:sldChg chg="ord">
        <pc:chgData name="Elita Barisa" userId="S::elita.barisa@kultura.lv::36f36b71-498c-46cd-a749-75c58964b82a" providerId="AD" clId="Web-{9E442FE5-27E5-4FB7-08A2-AF23EB05D82E}" dt="2024-03-17T20:55:27.503" v="610"/>
        <pc:sldMkLst>
          <pc:docMk/>
          <pc:sldMk cId="3505735393" sldId="417"/>
        </pc:sldMkLst>
      </pc:sldChg>
      <pc:sldChg chg="modSp add del">
        <pc:chgData name="Elita Barisa" userId="S::elita.barisa@kultura.lv::36f36b71-498c-46cd-a749-75c58964b82a" providerId="AD" clId="Web-{9E442FE5-27E5-4FB7-08A2-AF23EB05D82E}" dt="2024-03-17T20:52:35.155" v="521"/>
        <pc:sldMkLst>
          <pc:docMk/>
          <pc:sldMk cId="1117495657" sldId="418"/>
        </pc:sldMkLst>
        <pc:spChg chg="mod">
          <ac:chgData name="Elita Barisa" userId="S::elita.barisa@kultura.lv::36f36b71-498c-46cd-a749-75c58964b82a" providerId="AD" clId="Web-{9E442FE5-27E5-4FB7-08A2-AF23EB05D82E}" dt="2024-03-17T20:52:08.920" v="519" actId="20577"/>
          <ac:spMkLst>
            <pc:docMk/>
            <pc:sldMk cId="1117495657" sldId="418"/>
            <ac:spMk id="12" creationId="{00000000-0000-0000-0000-000000000000}"/>
          </ac:spMkLst>
        </pc:spChg>
      </pc:sldChg>
      <pc:sldChg chg="modSp">
        <pc:chgData name="Elita Barisa" userId="S::elita.barisa@kultura.lv::36f36b71-498c-46cd-a749-75c58964b82a" providerId="AD" clId="Web-{9E442FE5-27E5-4FB7-08A2-AF23EB05D82E}" dt="2024-03-17T20:59:37.431" v="737" actId="20577"/>
        <pc:sldMkLst>
          <pc:docMk/>
          <pc:sldMk cId="2476962281" sldId="419"/>
        </pc:sldMkLst>
        <pc:spChg chg="mod">
          <ac:chgData name="Elita Barisa" userId="S::elita.barisa@kultura.lv::36f36b71-498c-46cd-a749-75c58964b82a" providerId="AD" clId="Web-{9E442FE5-27E5-4FB7-08A2-AF23EB05D82E}" dt="2024-03-17T20:59:37.431" v="737" actId="20577"/>
          <ac:spMkLst>
            <pc:docMk/>
            <pc:sldMk cId="2476962281" sldId="419"/>
            <ac:spMk id="12" creationId="{00000000-0000-0000-0000-000000000000}"/>
          </ac:spMkLst>
        </pc:spChg>
      </pc:sldChg>
      <pc:sldChg chg="modSp add replId">
        <pc:chgData name="Elita Barisa" userId="S::elita.barisa@kultura.lv::36f36b71-498c-46cd-a749-75c58964b82a" providerId="AD" clId="Web-{9E442FE5-27E5-4FB7-08A2-AF23EB05D82E}" dt="2024-03-17T20:56:12.613" v="612" actId="20577"/>
        <pc:sldMkLst>
          <pc:docMk/>
          <pc:sldMk cId="2060879727" sldId="421"/>
        </pc:sldMkLst>
        <pc:spChg chg="mod">
          <ac:chgData name="Elita Barisa" userId="S::elita.barisa@kultura.lv::36f36b71-498c-46cd-a749-75c58964b82a" providerId="AD" clId="Web-{9E442FE5-27E5-4FB7-08A2-AF23EB05D82E}" dt="2024-03-17T20:56:12.613" v="612" actId="20577"/>
          <ac:spMkLst>
            <pc:docMk/>
            <pc:sldMk cId="2060879727" sldId="421"/>
            <ac:spMk id="12" creationId="{00000000-0000-0000-0000-000000000000}"/>
          </ac:spMkLst>
        </pc:spChg>
      </pc:sldChg>
      <pc:sldChg chg="modSp add replId">
        <pc:chgData name="Elita Barisa" userId="S::elita.barisa@kultura.lv::36f36b71-498c-46cd-a749-75c58964b82a" providerId="AD" clId="Web-{9E442FE5-27E5-4FB7-08A2-AF23EB05D82E}" dt="2024-03-17T20:49:22.509" v="399" actId="20577"/>
        <pc:sldMkLst>
          <pc:docMk/>
          <pc:sldMk cId="2047082056" sldId="422"/>
        </pc:sldMkLst>
        <pc:spChg chg="mod">
          <ac:chgData name="Elita Barisa" userId="S::elita.barisa@kultura.lv::36f36b71-498c-46cd-a749-75c58964b82a" providerId="AD" clId="Web-{9E442FE5-27E5-4FB7-08A2-AF23EB05D82E}" dt="2024-03-17T20:49:22.509" v="399" actId="20577"/>
          <ac:spMkLst>
            <pc:docMk/>
            <pc:sldMk cId="2047082056" sldId="422"/>
            <ac:spMk id="12" creationId="{00000000-0000-0000-0000-000000000000}"/>
          </ac:spMkLst>
        </pc:spChg>
      </pc:sldChg>
      <pc:sldChg chg="modSp add replId">
        <pc:chgData name="Elita Barisa" userId="S::elita.barisa@kultura.lv::36f36b71-498c-46cd-a749-75c58964b82a" providerId="AD" clId="Web-{9E442FE5-27E5-4FB7-08A2-AF23EB05D82E}" dt="2024-03-17T20:55:10.065" v="609" actId="20577"/>
        <pc:sldMkLst>
          <pc:docMk/>
          <pc:sldMk cId="1964946226" sldId="423"/>
        </pc:sldMkLst>
        <pc:spChg chg="mod">
          <ac:chgData name="Elita Barisa" userId="S::elita.barisa@kultura.lv::36f36b71-498c-46cd-a749-75c58964b82a" providerId="AD" clId="Web-{9E442FE5-27E5-4FB7-08A2-AF23EB05D82E}" dt="2024-03-17T20:55:10.065" v="609" actId="20577"/>
          <ac:spMkLst>
            <pc:docMk/>
            <pc:sldMk cId="1964946226" sldId="423"/>
            <ac:spMk id="12" creationId="{00000000-0000-0000-0000-000000000000}"/>
          </ac:spMkLst>
        </pc:spChg>
      </pc:sldChg>
      <pc:sldChg chg="modSp add replId">
        <pc:chgData name="Elita Barisa" userId="S::elita.barisa@kultura.lv::36f36b71-498c-46cd-a749-75c58964b82a" providerId="AD" clId="Web-{9E442FE5-27E5-4FB7-08A2-AF23EB05D82E}" dt="2024-03-17T21:02:00.294" v="809" actId="20577"/>
        <pc:sldMkLst>
          <pc:docMk/>
          <pc:sldMk cId="680941773" sldId="424"/>
        </pc:sldMkLst>
        <pc:spChg chg="mod">
          <ac:chgData name="Elita Barisa" userId="S::elita.barisa@kultura.lv::36f36b71-498c-46cd-a749-75c58964b82a" providerId="AD" clId="Web-{9E442FE5-27E5-4FB7-08A2-AF23EB05D82E}" dt="2024-03-17T21:02:00.294" v="809" actId="20577"/>
          <ac:spMkLst>
            <pc:docMk/>
            <pc:sldMk cId="680941773" sldId="424"/>
            <ac:spMk id="12" creationId="{00000000-0000-0000-0000-000000000000}"/>
          </ac:spMkLst>
        </pc:spChg>
      </pc:sldChg>
      <pc:sldChg chg="addSp delSp modSp add replId">
        <pc:chgData name="Elita Barisa" userId="S::elita.barisa@kultura.lv::36f36b71-498c-46cd-a749-75c58964b82a" providerId="AD" clId="Web-{9E442FE5-27E5-4FB7-08A2-AF23EB05D82E}" dt="2024-03-17T21:12:06.577" v="961" actId="20577"/>
        <pc:sldMkLst>
          <pc:docMk/>
          <pc:sldMk cId="2397412916" sldId="425"/>
        </pc:sldMkLst>
        <pc:spChg chg="mod">
          <ac:chgData name="Elita Barisa" userId="S::elita.barisa@kultura.lv::36f36b71-498c-46cd-a749-75c58964b82a" providerId="AD" clId="Web-{9E442FE5-27E5-4FB7-08A2-AF23EB05D82E}" dt="2024-03-17T21:12:06.577" v="961" actId="20577"/>
          <ac:spMkLst>
            <pc:docMk/>
            <pc:sldMk cId="2397412916" sldId="425"/>
            <ac:spMk id="2" creationId="{AD422FD3-64F9-ECC4-883A-F828F32E55E3}"/>
          </ac:spMkLst>
        </pc:spChg>
        <pc:spChg chg="add del mod">
          <ac:chgData name="Elita Barisa" userId="S::elita.barisa@kultura.lv::36f36b71-498c-46cd-a749-75c58964b82a" providerId="AD" clId="Web-{9E442FE5-27E5-4FB7-08A2-AF23EB05D82E}" dt="2024-03-17T21:12:02.171" v="959"/>
          <ac:spMkLst>
            <pc:docMk/>
            <pc:sldMk cId="2397412916" sldId="425"/>
            <ac:spMk id="4" creationId="{9043FECA-F0F0-F278-9E41-326B4A748C20}"/>
          </ac:spMkLst>
        </pc:spChg>
        <pc:spChg chg="mod">
          <ac:chgData name="Elita Barisa" userId="S::elita.barisa@kultura.lv::36f36b71-498c-46cd-a749-75c58964b82a" providerId="AD" clId="Web-{9E442FE5-27E5-4FB7-08A2-AF23EB05D82E}" dt="2024-03-17T21:11:33.186" v="940" actId="20577"/>
          <ac:spMkLst>
            <pc:docMk/>
            <pc:sldMk cId="2397412916" sldId="425"/>
            <ac:spMk id="12" creationId="{00000000-0000-0000-0000-000000000000}"/>
          </ac:spMkLst>
        </pc:spChg>
      </pc:sldChg>
    </pc:docChg>
  </pc:docChgLst>
  <pc:docChgLst>
    <pc:chgData name="Ilze Kupča" userId="2563da76-fd4a-43b6-bfbc-e592fd1a0c61" providerId="ADAL" clId="{DEF5A17A-FBF2-432D-9DF9-9E0B347BF1FB}"/>
    <pc:docChg chg="undo custSel addSld delSld modSld sldOrd modNotesMaster">
      <pc:chgData name="Ilze Kupča" userId="2563da76-fd4a-43b6-bfbc-e592fd1a0c61" providerId="ADAL" clId="{DEF5A17A-FBF2-432D-9DF9-9E0B347BF1FB}" dt="2024-03-22T10:12:49.381" v="75" actId="20577"/>
      <pc:docMkLst>
        <pc:docMk/>
      </pc:docMkLst>
      <pc:sldChg chg="addSp delSp modSp mod">
        <pc:chgData name="Ilze Kupča" userId="2563da76-fd4a-43b6-bfbc-e592fd1a0c61" providerId="ADAL" clId="{DEF5A17A-FBF2-432D-9DF9-9E0B347BF1FB}" dt="2024-03-22T10:11:41.224" v="57" actId="1076"/>
        <pc:sldMkLst>
          <pc:docMk/>
          <pc:sldMk cId="2163661770" sldId="449"/>
        </pc:sldMkLst>
        <pc:spChg chg="del mod">
          <ac:chgData name="Ilze Kupča" userId="2563da76-fd4a-43b6-bfbc-e592fd1a0c61" providerId="ADAL" clId="{DEF5A17A-FBF2-432D-9DF9-9E0B347BF1FB}" dt="2024-03-22T10:08:28.763" v="43" actId="21"/>
          <ac:spMkLst>
            <pc:docMk/>
            <pc:sldMk cId="2163661770" sldId="449"/>
            <ac:spMk id="2" creationId="{E73611A5-B81E-0CEC-7B16-A4E799D2049D}"/>
          </ac:spMkLst>
        </pc:spChg>
        <pc:spChg chg="add del mod">
          <ac:chgData name="Ilze Kupča" userId="2563da76-fd4a-43b6-bfbc-e592fd1a0c61" providerId="ADAL" clId="{DEF5A17A-FBF2-432D-9DF9-9E0B347BF1FB}" dt="2024-03-22T10:11:23.968" v="54" actId="21"/>
          <ac:spMkLst>
            <pc:docMk/>
            <pc:sldMk cId="2163661770" sldId="449"/>
            <ac:spMk id="3" creationId="{9FAD3CD5-E672-9121-9E85-62DC924DB241}"/>
          </ac:spMkLst>
        </pc:spChg>
        <pc:spChg chg="add mod">
          <ac:chgData name="Ilze Kupča" userId="2563da76-fd4a-43b6-bfbc-e592fd1a0c61" providerId="ADAL" clId="{DEF5A17A-FBF2-432D-9DF9-9E0B347BF1FB}" dt="2024-03-22T10:11:41.224" v="57" actId="1076"/>
          <ac:spMkLst>
            <pc:docMk/>
            <pc:sldMk cId="2163661770" sldId="449"/>
            <ac:spMk id="4" creationId="{DE897F62-A364-7CA3-4E31-7E904569C87D}"/>
          </ac:spMkLst>
        </pc:spChg>
        <pc:picChg chg="mod">
          <ac:chgData name="Ilze Kupča" userId="2563da76-fd4a-43b6-bfbc-e592fd1a0c61" providerId="ADAL" clId="{DEF5A17A-FBF2-432D-9DF9-9E0B347BF1FB}" dt="2024-03-22T10:11:34.936" v="56" actId="1076"/>
          <ac:picMkLst>
            <pc:docMk/>
            <pc:sldMk cId="2163661770" sldId="449"/>
            <ac:picMk id="11" creationId="{81CD9D38-5B75-847C-1702-D6CACFD0BBB7}"/>
          </ac:picMkLst>
        </pc:picChg>
      </pc:sldChg>
      <pc:sldChg chg="modSp mod">
        <pc:chgData name="Ilze Kupča" userId="2563da76-fd4a-43b6-bfbc-e592fd1a0c61" providerId="ADAL" clId="{DEF5A17A-FBF2-432D-9DF9-9E0B347BF1FB}" dt="2024-03-22T10:12:49.381" v="75" actId="20577"/>
        <pc:sldMkLst>
          <pc:docMk/>
          <pc:sldMk cId="1138279788" sldId="458"/>
        </pc:sldMkLst>
        <pc:spChg chg="mod">
          <ac:chgData name="Ilze Kupča" userId="2563da76-fd4a-43b6-bfbc-e592fd1a0c61" providerId="ADAL" clId="{DEF5A17A-FBF2-432D-9DF9-9E0B347BF1FB}" dt="2024-03-22T10:12:49.381" v="75" actId="20577"/>
          <ac:spMkLst>
            <pc:docMk/>
            <pc:sldMk cId="1138279788" sldId="458"/>
            <ac:spMk id="12" creationId="{00000000-0000-0000-0000-000000000000}"/>
          </ac:spMkLst>
        </pc:spChg>
      </pc:sldChg>
      <pc:sldChg chg="modSp mod">
        <pc:chgData name="Ilze Kupča" userId="2563da76-fd4a-43b6-bfbc-e592fd1a0c61" providerId="ADAL" clId="{DEF5A17A-FBF2-432D-9DF9-9E0B347BF1FB}" dt="2024-03-22T10:12:06.777" v="62" actId="20577"/>
        <pc:sldMkLst>
          <pc:docMk/>
          <pc:sldMk cId="843828273" sldId="500"/>
        </pc:sldMkLst>
        <pc:spChg chg="mod">
          <ac:chgData name="Ilze Kupča" userId="2563da76-fd4a-43b6-bfbc-e592fd1a0c61" providerId="ADAL" clId="{DEF5A17A-FBF2-432D-9DF9-9E0B347BF1FB}" dt="2024-03-22T10:12:06.777" v="62" actId="20577"/>
          <ac:spMkLst>
            <pc:docMk/>
            <pc:sldMk cId="843828273" sldId="500"/>
            <ac:spMk id="12" creationId="{00000000-0000-0000-0000-000000000000}"/>
          </ac:spMkLst>
        </pc:spChg>
      </pc:sldChg>
      <pc:sldChg chg="modSp mod">
        <pc:chgData name="Ilze Kupča" userId="2563da76-fd4a-43b6-bfbc-e592fd1a0c61" providerId="ADAL" clId="{DEF5A17A-FBF2-432D-9DF9-9E0B347BF1FB}" dt="2024-03-22T10:12:18.757" v="65" actId="20577"/>
        <pc:sldMkLst>
          <pc:docMk/>
          <pc:sldMk cId="534777410" sldId="501"/>
        </pc:sldMkLst>
        <pc:spChg chg="mod">
          <ac:chgData name="Ilze Kupča" userId="2563da76-fd4a-43b6-bfbc-e592fd1a0c61" providerId="ADAL" clId="{DEF5A17A-FBF2-432D-9DF9-9E0B347BF1FB}" dt="2024-03-22T10:12:18.757" v="65" actId="20577"/>
          <ac:spMkLst>
            <pc:docMk/>
            <pc:sldMk cId="534777410" sldId="501"/>
            <ac:spMk id="12" creationId="{00000000-0000-0000-0000-000000000000}"/>
          </ac:spMkLst>
        </pc:spChg>
      </pc:sldChg>
      <pc:sldChg chg="modSp mod">
        <pc:chgData name="Ilze Kupča" userId="2563da76-fd4a-43b6-bfbc-e592fd1a0c61" providerId="ADAL" clId="{DEF5A17A-FBF2-432D-9DF9-9E0B347BF1FB}" dt="2024-03-21T19:50:31.419" v="1" actId="1036"/>
        <pc:sldMkLst>
          <pc:docMk/>
          <pc:sldMk cId="4123777839" sldId="502"/>
        </pc:sldMkLst>
        <pc:spChg chg="mod">
          <ac:chgData name="Ilze Kupča" userId="2563da76-fd4a-43b6-bfbc-e592fd1a0c61" providerId="ADAL" clId="{DEF5A17A-FBF2-432D-9DF9-9E0B347BF1FB}" dt="2024-03-21T19:50:31.419" v="1" actId="1036"/>
          <ac:spMkLst>
            <pc:docMk/>
            <pc:sldMk cId="4123777839" sldId="502"/>
            <ac:spMk id="8" creationId="{1C1C9143-5789-9E5B-58AA-88C7C2BB40D5}"/>
          </ac:spMkLst>
        </pc:spChg>
      </pc:sldChg>
      <pc:sldChg chg="new del">
        <pc:chgData name="Ilze Kupča" userId="2563da76-fd4a-43b6-bfbc-e592fd1a0c61" providerId="ADAL" clId="{DEF5A17A-FBF2-432D-9DF9-9E0B347BF1FB}" dt="2024-03-21T19:50:47.117" v="3" actId="680"/>
        <pc:sldMkLst>
          <pc:docMk/>
          <pc:sldMk cId="578164720" sldId="513"/>
        </pc:sldMkLst>
      </pc:sldChg>
      <pc:sldChg chg="modSp del mod">
        <pc:chgData name="Ilze Kupča" userId="2563da76-fd4a-43b6-bfbc-e592fd1a0c61" providerId="ADAL" clId="{DEF5A17A-FBF2-432D-9DF9-9E0B347BF1FB}" dt="2024-03-22T10:07:38.162" v="38" actId="2696"/>
        <pc:sldMkLst>
          <pc:docMk/>
          <pc:sldMk cId="835023213" sldId="513"/>
        </pc:sldMkLst>
        <pc:picChg chg="mod modCrop">
          <ac:chgData name="Ilze Kupča" userId="2563da76-fd4a-43b6-bfbc-e592fd1a0c61" providerId="ADAL" clId="{DEF5A17A-FBF2-432D-9DF9-9E0B347BF1FB}" dt="2024-03-22T10:06:29.178" v="32" actId="732"/>
          <ac:picMkLst>
            <pc:docMk/>
            <pc:sldMk cId="835023213" sldId="513"/>
            <ac:picMk id="3" creationId="{54E69BB3-2AB2-26CD-8A0C-0AE98F22E546}"/>
          </ac:picMkLst>
        </pc:picChg>
      </pc:sldChg>
      <pc:sldChg chg="addSp delSp modSp mod">
        <pc:chgData name="Ilze Kupča" userId="2563da76-fd4a-43b6-bfbc-e592fd1a0c61" providerId="ADAL" clId="{DEF5A17A-FBF2-432D-9DF9-9E0B347BF1FB}" dt="2024-03-22T10:10:39.867" v="49"/>
        <pc:sldMkLst>
          <pc:docMk/>
          <pc:sldMk cId="1907628149" sldId="514"/>
        </pc:sldMkLst>
        <pc:spChg chg="del">
          <ac:chgData name="Ilze Kupča" userId="2563da76-fd4a-43b6-bfbc-e592fd1a0c61" providerId="ADAL" clId="{DEF5A17A-FBF2-432D-9DF9-9E0B347BF1FB}" dt="2024-03-22T10:08:47.452" v="47" actId="21"/>
          <ac:spMkLst>
            <pc:docMk/>
            <pc:sldMk cId="1907628149" sldId="514"/>
            <ac:spMk id="2" creationId="{E73611A5-B81E-0CEC-7B16-A4E799D2049D}"/>
          </ac:spMkLst>
        </pc:spChg>
        <pc:spChg chg="add mod">
          <ac:chgData name="Ilze Kupča" userId="2563da76-fd4a-43b6-bfbc-e592fd1a0c61" providerId="ADAL" clId="{DEF5A17A-FBF2-432D-9DF9-9E0B347BF1FB}" dt="2024-03-22T10:10:39.867" v="49"/>
          <ac:spMkLst>
            <pc:docMk/>
            <pc:sldMk cId="1907628149" sldId="514"/>
            <ac:spMk id="3" creationId="{53858F09-001B-FF7E-2E58-80F30999DF04}"/>
          </ac:spMkLst>
        </pc:spChg>
      </pc:sldChg>
      <pc:sldChg chg="addSp delSp modSp new mod ord">
        <pc:chgData name="Ilze Kupča" userId="2563da76-fd4a-43b6-bfbc-e592fd1a0c61" providerId="ADAL" clId="{DEF5A17A-FBF2-432D-9DF9-9E0B347BF1FB}" dt="2024-03-22T10:11:08.505" v="51"/>
        <pc:sldMkLst>
          <pc:docMk/>
          <pc:sldMk cId="260203098" sldId="517"/>
        </pc:sldMkLst>
        <pc:spChg chg="del">
          <ac:chgData name="Ilze Kupča" userId="2563da76-fd4a-43b6-bfbc-e592fd1a0c61" providerId="ADAL" clId="{DEF5A17A-FBF2-432D-9DF9-9E0B347BF1FB}" dt="2024-03-22T10:02:03.154" v="11" actId="21"/>
          <ac:spMkLst>
            <pc:docMk/>
            <pc:sldMk cId="260203098" sldId="517"/>
            <ac:spMk id="2" creationId="{903FB364-4AA0-0F6C-5EEA-3FFE389C72F8}"/>
          </ac:spMkLst>
        </pc:spChg>
        <pc:spChg chg="del">
          <ac:chgData name="Ilze Kupča" userId="2563da76-fd4a-43b6-bfbc-e592fd1a0c61" providerId="ADAL" clId="{DEF5A17A-FBF2-432D-9DF9-9E0B347BF1FB}" dt="2024-03-22T10:01:59.029" v="10"/>
          <ac:spMkLst>
            <pc:docMk/>
            <pc:sldMk cId="260203098" sldId="517"/>
            <ac:spMk id="3" creationId="{CBDE499C-A71D-F34B-54AC-162181478D24}"/>
          </ac:spMkLst>
        </pc:spChg>
        <pc:spChg chg="add del mod">
          <ac:chgData name="Ilze Kupča" userId="2563da76-fd4a-43b6-bfbc-e592fd1a0c61" providerId="ADAL" clId="{DEF5A17A-FBF2-432D-9DF9-9E0B347BF1FB}" dt="2024-03-22T10:11:06.418" v="50" actId="478"/>
          <ac:spMkLst>
            <pc:docMk/>
            <pc:sldMk cId="260203098" sldId="517"/>
            <ac:spMk id="6" creationId="{CA7E66D1-EA06-7294-5F8C-9E664DCD25F2}"/>
          </ac:spMkLst>
        </pc:spChg>
        <pc:spChg chg="add mod">
          <ac:chgData name="Ilze Kupča" userId="2563da76-fd4a-43b6-bfbc-e592fd1a0c61" providerId="ADAL" clId="{DEF5A17A-FBF2-432D-9DF9-9E0B347BF1FB}" dt="2024-03-22T10:11:08.505" v="51"/>
          <ac:spMkLst>
            <pc:docMk/>
            <pc:sldMk cId="260203098" sldId="517"/>
            <ac:spMk id="8" creationId="{798BC3BB-C427-CDDF-6B37-62429264F310}"/>
          </ac:spMkLst>
        </pc:spChg>
        <pc:picChg chg="add mod modCrop">
          <ac:chgData name="Ilze Kupča" userId="2563da76-fd4a-43b6-bfbc-e592fd1a0c61" providerId="ADAL" clId="{DEF5A17A-FBF2-432D-9DF9-9E0B347BF1FB}" dt="2024-03-22T10:02:17.621" v="13" actId="732"/>
          <ac:picMkLst>
            <pc:docMk/>
            <pc:sldMk cId="260203098" sldId="517"/>
            <ac:picMk id="5" creationId="{DD109C99-4578-C542-3B9C-39C1B2C1A353}"/>
          </ac:picMkLst>
        </pc:picChg>
        <pc:picChg chg="add mod">
          <ac:chgData name="Ilze Kupča" userId="2563da76-fd4a-43b6-bfbc-e592fd1a0c61" providerId="ADAL" clId="{DEF5A17A-FBF2-432D-9DF9-9E0B347BF1FB}" dt="2024-03-22T10:06:52.680" v="34" actId="1076"/>
          <ac:picMkLst>
            <pc:docMk/>
            <pc:sldMk cId="260203098" sldId="517"/>
            <ac:picMk id="7" creationId="{6FCF75EA-0D99-4EDC-CA9E-07177BCA4DF5}"/>
          </ac:picMkLst>
        </pc:picChg>
        <pc:picChg chg="add mod">
          <ac:chgData name="Ilze Kupča" userId="2563da76-fd4a-43b6-bfbc-e592fd1a0c61" providerId="ADAL" clId="{DEF5A17A-FBF2-432D-9DF9-9E0B347BF1FB}" dt="2024-03-22T10:05:34.401" v="26" actId="14100"/>
          <ac:picMkLst>
            <pc:docMk/>
            <pc:sldMk cId="260203098" sldId="517"/>
            <ac:picMk id="1026" creationId="{61795EAD-8CF5-D58C-3E2E-E13EA73E0586}"/>
          </ac:picMkLst>
        </pc:picChg>
      </pc:sldChg>
      <pc:sldChg chg="new del">
        <pc:chgData name="Ilze Kupča" userId="2563da76-fd4a-43b6-bfbc-e592fd1a0c61" providerId="ADAL" clId="{DEF5A17A-FBF2-432D-9DF9-9E0B347BF1FB}" dt="2024-03-22T09:48:08.882" v="8" actId="680"/>
        <pc:sldMkLst>
          <pc:docMk/>
          <pc:sldMk cId="4194408167" sldId="517"/>
        </pc:sldMkLst>
      </pc:sldChg>
    </pc:docChg>
  </pc:docChgLst>
  <pc:docChgLst>
    <pc:chgData name="Kārlis Jēkabsons" userId="S::karlis.jekabsons@kultura.lv::ae6de2c7-736d-4667-90bf-34ee0e9d354b" providerId="AD" clId="Web-{D3637BF5-69D8-7185-8B68-93D7BF5EB4E0}"/>
    <pc:docChg chg="modSld">
      <pc:chgData name="Kārlis Jēkabsons" userId="S::karlis.jekabsons@kultura.lv::ae6de2c7-736d-4667-90bf-34ee0e9d354b" providerId="AD" clId="Web-{D3637BF5-69D8-7185-8B68-93D7BF5EB4E0}" dt="2024-03-21T13:32:29.265" v="4" actId="14100"/>
      <pc:docMkLst>
        <pc:docMk/>
      </pc:docMkLst>
      <pc:sldChg chg="modSp">
        <pc:chgData name="Kārlis Jēkabsons" userId="S::karlis.jekabsons@kultura.lv::ae6de2c7-736d-4667-90bf-34ee0e9d354b" providerId="AD" clId="Web-{D3637BF5-69D8-7185-8B68-93D7BF5EB4E0}" dt="2024-03-21T13:32:29.265" v="4" actId="14100"/>
        <pc:sldMkLst>
          <pc:docMk/>
          <pc:sldMk cId="3729104261" sldId="471"/>
        </pc:sldMkLst>
        <pc:picChg chg="mod">
          <ac:chgData name="Kārlis Jēkabsons" userId="S::karlis.jekabsons@kultura.lv::ae6de2c7-736d-4667-90bf-34ee0e9d354b" providerId="AD" clId="Web-{D3637BF5-69D8-7185-8B68-93D7BF5EB4E0}" dt="2024-03-21T13:32:29.265" v="4" actId="14100"/>
          <ac:picMkLst>
            <pc:docMk/>
            <pc:sldMk cId="3729104261" sldId="471"/>
            <ac:picMk id="6" creationId="{E7D7FC01-96EA-471B-0D34-45205CDFF67F}"/>
          </ac:picMkLst>
        </pc:picChg>
      </pc:sldChg>
      <pc:sldChg chg="delSp modSp">
        <pc:chgData name="Kārlis Jēkabsons" userId="S::karlis.jekabsons@kultura.lv::ae6de2c7-736d-4667-90bf-34ee0e9d354b" providerId="AD" clId="Web-{D3637BF5-69D8-7185-8B68-93D7BF5EB4E0}" dt="2024-03-21T13:31:56.342" v="2" actId="14100"/>
        <pc:sldMkLst>
          <pc:docMk/>
          <pc:sldMk cId="3458318704" sldId="472"/>
        </pc:sldMkLst>
        <pc:spChg chg="del mod">
          <ac:chgData name="Kārlis Jēkabsons" userId="S::karlis.jekabsons@kultura.lv::ae6de2c7-736d-4667-90bf-34ee0e9d354b" providerId="AD" clId="Web-{D3637BF5-69D8-7185-8B68-93D7BF5EB4E0}" dt="2024-03-21T13:31:52.795" v="1"/>
          <ac:spMkLst>
            <pc:docMk/>
            <pc:sldMk cId="3458318704" sldId="472"/>
            <ac:spMk id="16" creationId="{6010C813-76C5-DFB3-91F9-D75B6416EBB7}"/>
          </ac:spMkLst>
        </pc:spChg>
        <pc:picChg chg="mod">
          <ac:chgData name="Kārlis Jēkabsons" userId="S::karlis.jekabsons@kultura.lv::ae6de2c7-736d-4667-90bf-34ee0e9d354b" providerId="AD" clId="Web-{D3637BF5-69D8-7185-8B68-93D7BF5EB4E0}" dt="2024-03-21T13:31:56.342" v="2" actId="14100"/>
          <ac:picMkLst>
            <pc:docMk/>
            <pc:sldMk cId="3458318704" sldId="472"/>
            <ac:picMk id="5" creationId="{643B0C0A-8D29-F85E-EE21-76198412D49A}"/>
          </ac:picMkLst>
        </pc:picChg>
      </pc:sldChg>
    </pc:docChg>
  </pc:docChgLst>
  <pc:docChgLst>
    <pc:chgData name="Kārlis Jēkabsons" userId="S::karlis.jekabsons@kultura.lv::ae6de2c7-736d-4667-90bf-34ee0e9d354b" providerId="AD" clId="Web-{121BC599-00F4-F458-17B9-DF1FCBA3C351}"/>
    <pc:docChg chg="modSld">
      <pc:chgData name="Kārlis Jēkabsons" userId="S::karlis.jekabsons@kultura.lv::ae6de2c7-736d-4667-90bf-34ee0e9d354b" providerId="AD" clId="Web-{121BC599-00F4-F458-17B9-DF1FCBA3C351}" dt="2024-03-21T19:27:26.849" v="57" actId="20577"/>
      <pc:docMkLst>
        <pc:docMk/>
      </pc:docMkLst>
      <pc:sldChg chg="delSp modSp">
        <pc:chgData name="Kārlis Jēkabsons" userId="S::karlis.jekabsons@kultura.lv::ae6de2c7-736d-4667-90bf-34ee0e9d354b" providerId="AD" clId="Web-{121BC599-00F4-F458-17B9-DF1FCBA3C351}" dt="2024-03-21T19:27:26.849" v="57" actId="20577"/>
        <pc:sldMkLst>
          <pc:docMk/>
          <pc:sldMk cId="843828273" sldId="500"/>
        </pc:sldMkLst>
        <pc:spChg chg="del mod">
          <ac:chgData name="Kārlis Jēkabsons" userId="S::karlis.jekabsons@kultura.lv::ae6de2c7-736d-4667-90bf-34ee0e9d354b" providerId="AD" clId="Web-{121BC599-00F4-F458-17B9-DF1FCBA3C351}" dt="2024-03-21T19:24:31.735" v="1"/>
          <ac:spMkLst>
            <pc:docMk/>
            <pc:sldMk cId="843828273" sldId="500"/>
            <ac:spMk id="7" creationId="{079CC256-6029-CDB7-9ABC-DC2ECCBECF6B}"/>
          </ac:spMkLst>
        </pc:spChg>
        <pc:spChg chg="del">
          <ac:chgData name="Kārlis Jēkabsons" userId="S::karlis.jekabsons@kultura.lv::ae6de2c7-736d-4667-90bf-34ee0e9d354b" providerId="AD" clId="Web-{121BC599-00F4-F458-17B9-DF1FCBA3C351}" dt="2024-03-21T19:24:45.751" v="2"/>
          <ac:spMkLst>
            <pc:docMk/>
            <pc:sldMk cId="843828273" sldId="500"/>
            <ac:spMk id="8" creationId="{F8B01DD5-23C9-311C-B1C9-21FB1C69839A}"/>
          </ac:spMkLst>
        </pc:spChg>
        <pc:spChg chg="mod">
          <ac:chgData name="Kārlis Jēkabsons" userId="S::karlis.jekabsons@kultura.lv::ae6de2c7-736d-4667-90bf-34ee0e9d354b" providerId="AD" clId="Web-{121BC599-00F4-F458-17B9-DF1FCBA3C351}" dt="2024-03-21T19:27:26.849" v="57" actId="20577"/>
          <ac:spMkLst>
            <pc:docMk/>
            <pc:sldMk cId="843828273" sldId="500"/>
            <ac:spMk id="12" creationId="{00000000-0000-0000-0000-000000000000}"/>
          </ac:spMkLst>
        </pc:spChg>
        <pc:cxnChg chg="del">
          <ac:chgData name="Kārlis Jēkabsons" userId="S::karlis.jekabsons@kultura.lv::ae6de2c7-736d-4667-90bf-34ee0e9d354b" providerId="AD" clId="Web-{121BC599-00F4-F458-17B9-DF1FCBA3C351}" dt="2024-03-21T19:26:51.895" v="53"/>
          <ac:cxnSpMkLst>
            <pc:docMk/>
            <pc:sldMk cId="843828273" sldId="500"/>
            <ac:cxnSpMk id="6" creationId="{153AB4CB-EE8E-734F-5D0F-BD2C5C818F30}"/>
          </ac:cxnSpMkLst>
        </pc:cxnChg>
      </pc:sldChg>
    </pc:docChg>
  </pc:docChgLst>
  <pc:docChgLst>
    <pc:chgData name="Ilze Kupča" userId="S::ilze.kupca@kultura.lv::2563da76-fd4a-43b6-bfbc-e592fd1a0c61" providerId="AD" clId="Web-{B315F8C4-0AFB-F1F2-DA92-C577BCE5A94F}"/>
    <pc:docChg chg="addSld delSld modSld">
      <pc:chgData name="Ilze Kupča" userId="S::ilze.kupca@kultura.lv::2563da76-fd4a-43b6-bfbc-e592fd1a0c61" providerId="AD" clId="Web-{B315F8C4-0AFB-F1F2-DA92-C577BCE5A94F}" dt="2024-03-20T20:22:20.508" v="922" actId="20577"/>
      <pc:docMkLst>
        <pc:docMk/>
      </pc:docMkLst>
      <pc:sldChg chg="modSp">
        <pc:chgData name="Ilze Kupča" userId="S::ilze.kupca@kultura.lv::2563da76-fd4a-43b6-bfbc-e592fd1a0c61" providerId="AD" clId="Web-{B315F8C4-0AFB-F1F2-DA92-C577BCE5A94F}" dt="2024-03-20T20:20:09.849" v="914" actId="20577"/>
        <pc:sldMkLst>
          <pc:docMk/>
          <pc:sldMk cId="4020285214" sldId="259"/>
        </pc:sldMkLst>
        <pc:spChg chg="mod">
          <ac:chgData name="Ilze Kupča" userId="S::ilze.kupca@kultura.lv::2563da76-fd4a-43b6-bfbc-e592fd1a0c61" providerId="AD" clId="Web-{B315F8C4-0AFB-F1F2-DA92-C577BCE5A94F}" dt="2024-03-20T20:20:09.849" v="914" actId="20577"/>
          <ac:spMkLst>
            <pc:docMk/>
            <pc:sldMk cId="4020285214" sldId="259"/>
            <ac:spMk id="16" creationId="{00000000-0000-0000-0000-000000000000}"/>
          </ac:spMkLst>
        </pc:spChg>
      </pc:sldChg>
      <pc:sldChg chg="modSp">
        <pc:chgData name="Ilze Kupča" userId="S::ilze.kupca@kultura.lv::2563da76-fd4a-43b6-bfbc-e592fd1a0c61" providerId="AD" clId="Web-{B315F8C4-0AFB-F1F2-DA92-C577BCE5A94F}" dt="2024-03-20T19:36:13.989" v="510" actId="20577"/>
        <pc:sldMkLst>
          <pc:docMk/>
          <pc:sldMk cId="1495081747" sldId="396"/>
        </pc:sldMkLst>
        <pc:spChg chg="mod">
          <ac:chgData name="Ilze Kupča" userId="S::ilze.kupca@kultura.lv::2563da76-fd4a-43b6-bfbc-e592fd1a0c61" providerId="AD" clId="Web-{B315F8C4-0AFB-F1F2-DA92-C577BCE5A94F}" dt="2024-03-20T19:36:10.864" v="509" actId="20577"/>
          <ac:spMkLst>
            <pc:docMk/>
            <pc:sldMk cId="1495081747" sldId="396"/>
            <ac:spMk id="3" creationId="{1B1FDF2A-6596-6FDC-44E1-C893AAD4D7D1}"/>
          </ac:spMkLst>
        </pc:spChg>
        <pc:spChg chg="mod">
          <ac:chgData name="Ilze Kupča" userId="S::ilze.kupca@kultura.lv::2563da76-fd4a-43b6-bfbc-e592fd1a0c61" providerId="AD" clId="Web-{B315F8C4-0AFB-F1F2-DA92-C577BCE5A94F}" dt="2024-03-20T19:36:13.989" v="510" actId="20577"/>
          <ac:spMkLst>
            <pc:docMk/>
            <pc:sldMk cId="1495081747" sldId="396"/>
            <ac:spMk id="5" creationId="{463603B1-DE7F-4935-EA54-706E4E0018A6}"/>
          </ac:spMkLst>
        </pc:spChg>
        <pc:spChg chg="mod">
          <ac:chgData name="Ilze Kupča" userId="S::ilze.kupca@kultura.lv::2563da76-fd4a-43b6-bfbc-e592fd1a0c61" providerId="AD" clId="Web-{B315F8C4-0AFB-F1F2-DA92-C577BCE5A94F}" dt="2024-03-20T19:35:56.692" v="508" actId="14100"/>
          <ac:spMkLst>
            <pc:docMk/>
            <pc:sldMk cId="1495081747" sldId="396"/>
            <ac:spMk id="9" creationId="{4224841A-FBAF-BC1B-59B2-E7F818638A9E}"/>
          </ac:spMkLst>
        </pc:spChg>
      </pc:sldChg>
      <pc:sldChg chg="addSp delSp">
        <pc:chgData name="Ilze Kupča" userId="S::ilze.kupca@kultura.lv::2563da76-fd4a-43b6-bfbc-e592fd1a0c61" providerId="AD" clId="Web-{B315F8C4-0AFB-F1F2-DA92-C577BCE5A94F}" dt="2024-03-20T19:45:23.177" v="593"/>
        <pc:sldMkLst>
          <pc:docMk/>
          <pc:sldMk cId="212511042" sldId="399"/>
        </pc:sldMkLst>
        <pc:spChg chg="add del">
          <ac:chgData name="Ilze Kupča" userId="S::ilze.kupca@kultura.lv::2563da76-fd4a-43b6-bfbc-e592fd1a0c61" providerId="AD" clId="Web-{B315F8C4-0AFB-F1F2-DA92-C577BCE5A94F}" dt="2024-03-20T19:45:23.177" v="593"/>
          <ac:spMkLst>
            <pc:docMk/>
            <pc:sldMk cId="212511042" sldId="399"/>
            <ac:spMk id="4" creationId="{4079E8C8-C49C-5D25-B537-9A4268C9C4F8}"/>
          </ac:spMkLst>
        </pc:spChg>
      </pc:sldChg>
      <pc:sldChg chg="modSp">
        <pc:chgData name="Ilze Kupča" userId="S::ilze.kupca@kultura.lv::2563da76-fd4a-43b6-bfbc-e592fd1a0c61" providerId="AD" clId="Web-{B315F8C4-0AFB-F1F2-DA92-C577BCE5A94F}" dt="2024-03-20T20:18:40.018" v="895" actId="1076"/>
        <pc:sldMkLst>
          <pc:docMk/>
          <pc:sldMk cId="1660135236" sldId="402"/>
        </pc:sldMkLst>
        <pc:spChg chg="mod">
          <ac:chgData name="Ilze Kupča" userId="S::ilze.kupca@kultura.lv::2563da76-fd4a-43b6-bfbc-e592fd1a0c61" providerId="AD" clId="Web-{B315F8C4-0AFB-F1F2-DA92-C577BCE5A94F}" dt="2024-03-20T20:18:40.018" v="895" actId="1076"/>
          <ac:spMkLst>
            <pc:docMk/>
            <pc:sldMk cId="1660135236" sldId="402"/>
            <ac:spMk id="5" creationId="{EEC51566-BAC2-E2BA-09BF-63F8E58AD167}"/>
          </ac:spMkLst>
        </pc:spChg>
      </pc:sldChg>
      <pc:sldChg chg="modSp">
        <pc:chgData name="Ilze Kupča" userId="S::ilze.kupca@kultura.lv::2563da76-fd4a-43b6-bfbc-e592fd1a0c61" providerId="AD" clId="Web-{B315F8C4-0AFB-F1F2-DA92-C577BCE5A94F}" dt="2024-03-20T19:37:57.523" v="520" actId="20577"/>
        <pc:sldMkLst>
          <pc:docMk/>
          <pc:sldMk cId="2710966399" sldId="403"/>
        </pc:sldMkLst>
        <pc:spChg chg="mod">
          <ac:chgData name="Ilze Kupča" userId="S::ilze.kupca@kultura.lv::2563da76-fd4a-43b6-bfbc-e592fd1a0c61" providerId="AD" clId="Web-{B315F8C4-0AFB-F1F2-DA92-C577BCE5A94F}" dt="2024-03-20T19:37:57.523" v="520" actId="20577"/>
          <ac:spMkLst>
            <pc:docMk/>
            <pc:sldMk cId="2710966399" sldId="403"/>
            <ac:spMk id="5" creationId="{C87E981A-42F8-683D-E3DB-BF50D99BBEB1}"/>
          </ac:spMkLst>
        </pc:spChg>
      </pc:sldChg>
      <pc:sldChg chg="modSp">
        <pc:chgData name="Ilze Kupča" userId="S::ilze.kupca@kultura.lv::2563da76-fd4a-43b6-bfbc-e592fd1a0c61" providerId="AD" clId="Web-{B315F8C4-0AFB-F1F2-DA92-C577BCE5A94F}" dt="2024-03-20T20:22:20.508" v="922" actId="20577"/>
        <pc:sldMkLst>
          <pc:docMk/>
          <pc:sldMk cId="3409134969" sldId="413"/>
        </pc:sldMkLst>
        <pc:spChg chg="mod">
          <ac:chgData name="Ilze Kupča" userId="S::ilze.kupca@kultura.lv::2563da76-fd4a-43b6-bfbc-e592fd1a0c61" providerId="AD" clId="Web-{B315F8C4-0AFB-F1F2-DA92-C577BCE5A94F}" dt="2024-03-20T20:22:20.508" v="922" actId="20577"/>
          <ac:spMkLst>
            <pc:docMk/>
            <pc:sldMk cId="3409134969" sldId="413"/>
            <ac:spMk id="8" creationId="{3D356ECD-1673-D9EB-6ACE-2335B3F64959}"/>
          </ac:spMkLst>
        </pc:spChg>
      </pc:sldChg>
      <pc:sldChg chg="del">
        <pc:chgData name="Ilze Kupča" userId="S::ilze.kupca@kultura.lv::2563da76-fd4a-43b6-bfbc-e592fd1a0c61" providerId="AD" clId="Web-{B315F8C4-0AFB-F1F2-DA92-C577BCE5A94F}" dt="2024-03-20T19:11:20.040" v="173"/>
        <pc:sldMkLst>
          <pc:docMk/>
          <pc:sldMk cId="2731985577" sldId="414"/>
        </pc:sldMkLst>
      </pc:sldChg>
      <pc:sldChg chg="modSp">
        <pc:chgData name="Ilze Kupča" userId="S::ilze.kupca@kultura.lv::2563da76-fd4a-43b6-bfbc-e592fd1a0c61" providerId="AD" clId="Web-{B315F8C4-0AFB-F1F2-DA92-C577BCE5A94F}" dt="2024-03-20T20:17:40.969" v="887" actId="1076"/>
        <pc:sldMkLst>
          <pc:docMk/>
          <pc:sldMk cId="1933815323" sldId="418"/>
        </pc:sldMkLst>
        <pc:spChg chg="mod">
          <ac:chgData name="Ilze Kupča" userId="S::ilze.kupca@kultura.lv::2563da76-fd4a-43b6-bfbc-e592fd1a0c61" providerId="AD" clId="Web-{B315F8C4-0AFB-F1F2-DA92-C577BCE5A94F}" dt="2024-03-20T20:17:40.969" v="887" actId="1076"/>
          <ac:spMkLst>
            <pc:docMk/>
            <pc:sldMk cId="1933815323" sldId="418"/>
            <ac:spMk id="6" creationId="{AFC1D00F-8037-4DEF-8A68-F25741E0BF07}"/>
          </ac:spMkLst>
        </pc:spChg>
      </pc:sldChg>
      <pc:sldChg chg="modSp">
        <pc:chgData name="Ilze Kupča" userId="S::ilze.kupca@kultura.lv::2563da76-fd4a-43b6-bfbc-e592fd1a0c61" providerId="AD" clId="Web-{B315F8C4-0AFB-F1F2-DA92-C577BCE5A94F}" dt="2024-03-20T20:12:58.912" v="849" actId="20577"/>
        <pc:sldMkLst>
          <pc:docMk/>
          <pc:sldMk cId="2060879727" sldId="421"/>
        </pc:sldMkLst>
        <pc:spChg chg="mod">
          <ac:chgData name="Ilze Kupča" userId="S::ilze.kupca@kultura.lv::2563da76-fd4a-43b6-bfbc-e592fd1a0c61" providerId="AD" clId="Web-{B315F8C4-0AFB-F1F2-DA92-C577BCE5A94F}" dt="2024-03-20T20:12:58.912" v="849" actId="20577"/>
          <ac:spMkLst>
            <pc:docMk/>
            <pc:sldMk cId="2060879727" sldId="421"/>
            <ac:spMk id="5" creationId="{07375CED-0B0A-12EC-383C-4817358DF799}"/>
          </ac:spMkLst>
        </pc:spChg>
      </pc:sldChg>
      <pc:sldChg chg="modSp">
        <pc:chgData name="Ilze Kupča" userId="S::ilze.kupca@kultura.lv::2563da76-fd4a-43b6-bfbc-e592fd1a0c61" providerId="AD" clId="Web-{B315F8C4-0AFB-F1F2-DA92-C577BCE5A94F}" dt="2024-03-20T20:11:49.191" v="839" actId="20577"/>
        <pc:sldMkLst>
          <pc:docMk/>
          <pc:sldMk cId="2047082056" sldId="422"/>
        </pc:sldMkLst>
        <pc:spChg chg="mod">
          <ac:chgData name="Ilze Kupča" userId="S::ilze.kupca@kultura.lv::2563da76-fd4a-43b6-bfbc-e592fd1a0c61" providerId="AD" clId="Web-{B315F8C4-0AFB-F1F2-DA92-C577BCE5A94F}" dt="2024-03-20T20:11:49.191" v="839" actId="20577"/>
          <ac:spMkLst>
            <pc:docMk/>
            <pc:sldMk cId="2047082056" sldId="422"/>
            <ac:spMk id="8" creationId="{7C40EAE7-AB11-9B32-744E-9F3C3D3152A1}"/>
          </ac:spMkLst>
        </pc:spChg>
      </pc:sldChg>
      <pc:sldChg chg="modSp">
        <pc:chgData name="Ilze Kupča" userId="S::ilze.kupca@kultura.lv::2563da76-fd4a-43b6-bfbc-e592fd1a0c61" providerId="AD" clId="Web-{B315F8C4-0AFB-F1F2-DA92-C577BCE5A94F}" dt="2024-03-20T20:17:52.079" v="889" actId="20577"/>
        <pc:sldMkLst>
          <pc:docMk/>
          <pc:sldMk cId="3029561250" sldId="423"/>
        </pc:sldMkLst>
        <pc:spChg chg="mod">
          <ac:chgData name="Ilze Kupča" userId="S::ilze.kupca@kultura.lv::2563da76-fd4a-43b6-bfbc-e592fd1a0c61" providerId="AD" clId="Web-{B315F8C4-0AFB-F1F2-DA92-C577BCE5A94F}" dt="2024-03-20T20:17:52.079" v="889" actId="20577"/>
          <ac:spMkLst>
            <pc:docMk/>
            <pc:sldMk cId="3029561250" sldId="423"/>
            <ac:spMk id="5" creationId="{023AACC5-ED53-6E2B-5F9D-E24CC6486CCB}"/>
          </ac:spMkLst>
        </pc:spChg>
      </pc:sldChg>
      <pc:sldChg chg="addSp modSp">
        <pc:chgData name="Ilze Kupča" userId="S::ilze.kupca@kultura.lv::2563da76-fd4a-43b6-bfbc-e592fd1a0c61" providerId="AD" clId="Web-{B315F8C4-0AFB-F1F2-DA92-C577BCE5A94F}" dt="2024-03-20T19:40:59.060" v="567" actId="20577"/>
        <pc:sldMkLst>
          <pc:docMk/>
          <pc:sldMk cId="1805608002" sldId="431"/>
        </pc:sldMkLst>
        <pc:spChg chg="add mod">
          <ac:chgData name="Ilze Kupča" userId="S::ilze.kupca@kultura.lv::2563da76-fd4a-43b6-bfbc-e592fd1a0c61" providerId="AD" clId="Web-{B315F8C4-0AFB-F1F2-DA92-C577BCE5A94F}" dt="2024-03-20T19:40:45.013" v="562" actId="1076"/>
          <ac:spMkLst>
            <pc:docMk/>
            <pc:sldMk cId="1805608002" sldId="431"/>
            <ac:spMk id="2" creationId="{266B8CBD-5B05-0343-4E22-8AA9291570CA}"/>
          </ac:spMkLst>
        </pc:spChg>
        <pc:spChg chg="mod">
          <ac:chgData name="Ilze Kupča" userId="S::ilze.kupca@kultura.lv::2563da76-fd4a-43b6-bfbc-e592fd1a0c61" providerId="AD" clId="Web-{B315F8C4-0AFB-F1F2-DA92-C577BCE5A94F}" dt="2024-03-20T19:40:15.902" v="551" actId="1076"/>
          <ac:spMkLst>
            <pc:docMk/>
            <pc:sldMk cId="1805608002" sldId="431"/>
            <ac:spMk id="3" creationId="{F0FE5099-15EA-0AF8-3619-948CF4291AFF}"/>
          </ac:spMkLst>
        </pc:spChg>
        <pc:spChg chg="mod">
          <ac:chgData name="Ilze Kupča" userId="S::ilze.kupca@kultura.lv::2563da76-fd4a-43b6-bfbc-e592fd1a0c61" providerId="AD" clId="Web-{B315F8C4-0AFB-F1F2-DA92-C577BCE5A94F}" dt="2024-03-20T19:40:59.060" v="567" actId="20577"/>
          <ac:spMkLst>
            <pc:docMk/>
            <pc:sldMk cId="1805608002" sldId="431"/>
            <ac:spMk id="7" creationId="{7B0D25D1-1E9B-A303-E20A-8F459F8778C2}"/>
          </ac:spMkLst>
        </pc:spChg>
      </pc:sldChg>
      <pc:sldChg chg="modSp">
        <pc:chgData name="Ilze Kupča" userId="S::ilze.kupca@kultura.lv::2563da76-fd4a-43b6-bfbc-e592fd1a0c61" providerId="AD" clId="Web-{B315F8C4-0AFB-F1F2-DA92-C577BCE5A94F}" dt="2024-03-20T19:41:07.545" v="569" actId="20577"/>
        <pc:sldMkLst>
          <pc:docMk/>
          <pc:sldMk cId="2964737124" sldId="432"/>
        </pc:sldMkLst>
        <pc:spChg chg="mod">
          <ac:chgData name="Ilze Kupča" userId="S::ilze.kupca@kultura.lv::2563da76-fd4a-43b6-bfbc-e592fd1a0c61" providerId="AD" clId="Web-{B315F8C4-0AFB-F1F2-DA92-C577BCE5A94F}" dt="2024-03-20T19:41:07.545" v="569" actId="20577"/>
          <ac:spMkLst>
            <pc:docMk/>
            <pc:sldMk cId="2964737124" sldId="432"/>
            <ac:spMk id="8" creationId="{9E0AD536-1DCA-A653-C253-A768D5E04E7D}"/>
          </ac:spMkLst>
        </pc:spChg>
        <pc:graphicFrameChg chg="mod modGraphic">
          <ac:chgData name="Ilze Kupča" userId="S::ilze.kupca@kultura.lv::2563da76-fd4a-43b6-bfbc-e592fd1a0c61" providerId="AD" clId="Web-{B315F8C4-0AFB-F1F2-DA92-C577BCE5A94F}" dt="2024-03-20T19:38:11.055" v="522"/>
          <ac:graphicFrameMkLst>
            <pc:docMk/>
            <pc:sldMk cId="2964737124" sldId="432"/>
            <ac:graphicFrameMk id="4" creationId="{168666AC-16B4-757A-89EC-823DA676F5D5}"/>
          </ac:graphicFrameMkLst>
        </pc:graphicFrameChg>
      </pc:sldChg>
      <pc:sldChg chg="modSp">
        <pc:chgData name="Ilze Kupča" userId="S::ilze.kupca@kultura.lv::2563da76-fd4a-43b6-bfbc-e592fd1a0c61" providerId="AD" clId="Web-{B315F8C4-0AFB-F1F2-DA92-C577BCE5A94F}" dt="2024-03-20T19:41:45.811" v="572" actId="20577"/>
        <pc:sldMkLst>
          <pc:docMk/>
          <pc:sldMk cId="233424930" sldId="433"/>
        </pc:sldMkLst>
        <pc:spChg chg="mod">
          <ac:chgData name="Ilze Kupča" userId="S::ilze.kupca@kultura.lv::2563da76-fd4a-43b6-bfbc-e592fd1a0c61" providerId="AD" clId="Web-{B315F8C4-0AFB-F1F2-DA92-C577BCE5A94F}" dt="2024-03-20T19:41:13.826" v="570" actId="1076"/>
          <ac:spMkLst>
            <pc:docMk/>
            <pc:sldMk cId="233424930" sldId="433"/>
            <ac:spMk id="3" creationId="{E9AE6E7B-AFCD-2061-F88A-B1D133A1D3F5}"/>
          </ac:spMkLst>
        </pc:spChg>
        <pc:spChg chg="mod">
          <ac:chgData name="Ilze Kupča" userId="S::ilze.kupca@kultura.lv::2563da76-fd4a-43b6-bfbc-e592fd1a0c61" providerId="AD" clId="Web-{B315F8C4-0AFB-F1F2-DA92-C577BCE5A94F}" dt="2024-03-20T19:41:45.811" v="572" actId="20577"/>
          <ac:spMkLst>
            <pc:docMk/>
            <pc:sldMk cId="233424930" sldId="433"/>
            <ac:spMk id="5" creationId="{CDF3D688-ED99-C6E6-E0FC-4E29B35E880E}"/>
          </ac:spMkLst>
        </pc:spChg>
      </pc:sldChg>
      <pc:sldChg chg="modSp">
        <pc:chgData name="Ilze Kupča" userId="S::ilze.kupca@kultura.lv::2563da76-fd4a-43b6-bfbc-e592fd1a0c61" providerId="AD" clId="Web-{B315F8C4-0AFB-F1F2-DA92-C577BCE5A94F}" dt="2024-03-20T19:43:57.034" v="590" actId="20577"/>
        <pc:sldMkLst>
          <pc:docMk/>
          <pc:sldMk cId="1210196589" sldId="437"/>
        </pc:sldMkLst>
        <pc:spChg chg="mod">
          <ac:chgData name="Ilze Kupča" userId="S::ilze.kupca@kultura.lv::2563da76-fd4a-43b6-bfbc-e592fd1a0c61" providerId="AD" clId="Web-{B315F8C4-0AFB-F1F2-DA92-C577BCE5A94F}" dt="2024-03-20T19:43:19.142" v="583" actId="1076"/>
          <ac:spMkLst>
            <pc:docMk/>
            <pc:sldMk cId="1210196589" sldId="437"/>
            <ac:spMk id="3" creationId="{B4809027-3594-BD37-C164-17391C410340}"/>
          </ac:spMkLst>
        </pc:spChg>
        <pc:spChg chg="mod">
          <ac:chgData name="Ilze Kupča" userId="S::ilze.kupca@kultura.lv::2563da76-fd4a-43b6-bfbc-e592fd1a0c61" providerId="AD" clId="Web-{B315F8C4-0AFB-F1F2-DA92-C577BCE5A94F}" dt="2024-03-20T19:43:57.034" v="590" actId="20577"/>
          <ac:spMkLst>
            <pc:docMk/>
            <pc:sldMk cId="1210196589" sldId="437"/>
            <ac:spMk id="7" creationId="{95C03C5F-6F46-0075-4463-49AED3602C24}"/>
          </ac:spMkLst>
        </pc:spChg>
      </pc:sldChg>
      <pc:sldChg chg="modSp">
        <pc:chgData name="Ilze Kupča" userId="S::ilze.kupca@kultura.lv::2563da76-fd4a-43b6-bfbc-e592fd1a0c61" providerId="AD" clId="Web-{B315F8C4-0AFB-F1F2-DA92-C577BCE5A94F}" dt="2024-03-20T19:43:48.252" v="587" actId="20577"/>
        <pc:sldMkLst>
          <pc:docMk/>
          <pc:sldMk cId="2435376291" sldId="438"/>
        </pc:sldMkLst>
        <pc:spChg chg="mod">
          <ac:chgData name="Ilze Kupča" userId="S::ilze.kupca@kultura.lv::2563da76-fd4a-43b6-bfbc-e592fd1a0c61" providerId="AD" clId="Web-{B315F8C4-0AFB-F1F2-DA92-C577BCE5A94F}" dt="2024-03-20T19:43:48.252" v="587" actId="20577"/>
          <ac:spMkLst>
            <pc:docMk/>
            <pc:sldMk cId="2435376291" sldId="438"/>
            <ac:spMk id="7" creationId="{2467AD92-1951-CF91-D21F-BF561493D97F}"/>
          </ac:spMkLst>
        </pc:spChg>
      </pc:sldChg>
      <pc:sldChg chg="modSp">
        <pc:chgData name="Ilze Kupča" userId="S::ilze.kupca@kultura.lv::2563da76-fd4a-43b6-bfbc-e592fd1a0c61" providerId="AD" clId="Web-{B315F8C4-0AFB-F1F2-DA92-C577BCE5A94F}" dt="2024-03-20T20:13:42.756" v="854" actId="1076"/>
        <pc:sldMkLst>
          <pc:docMk/>
          <pc:sldMk cId="4050809922" sldId="439"/>
        </pc:sldMkLst>
        <pc:spChg chg="mod">
          <ac:chgData name="Ilze Kupča" userId="S::ilze.kupca@kultura.lv::2563da76-fd4a-43b6-bfbc-e592fd1a0c61" providerId="AD" clId="Web-{B315F8C4-0AFB-F1F2-DA92-C577BCE5A94F}" dt="2024-03-20T20:13:29.506" v="852" actId="20577"/>
          <ac:spMkLst>
            <pc:docMk/>
            <pc:sldMk cId="4050809922" sldId="439"/>
            <ac:spMk id="5" creationId="{3F6DD022-0E66-6836-7B06-643974844658}"/>
          </ac:spMkLst>
        </pc:spChg>
        <pc:graphicFrameChg chg="mod modGraphic">
          <ac:chgData name="Ilze Kupča" userId="S::ilze.kupca@kultura.lv::2563da76-fd4a-43b6-bfbc-e592fd1a0c61" providerId="AD" clId="Web-{B315F8C4-0AFB-F1F2-DA92-C577BCE5A94F}" dt="2024-03-20T20:13:42.756" v="854" actId="1076"/>
          <ac:graphicFrameMkLst>
            <pc:docMk/>
            <pc:sldMk cId="4050809922" sldId="439"/>
            <ac:graphicFrameMk id="2" creationId="{2FACDA88-CA16-A492-D237-C185C1882330}"/>
          </ac:graphicFrameMkLst>
        </pc:graphicFrameChg>
      </pc:sldChg>
      <pc:sldChg chg="modSp">
        <pc:chgData name="Ilze Kupča" userId="S::ilze.kupca@kultura.lv::2563da76-fd4a-43b6-bfbc-e592fd1a0c61" providerId="AD" clId="Web-{B315F8C4-0AFB-F1F2-DA92-C577BCE5A94F}" dt="2024-03-20T20:21:44.273" v="919" actId="20577"/>
        <pc:sldMkLst>
          <pc:docMk/>
          <pc:sldMk cId="3017298905" sldId="442"/>
        </pc:sldMkLst>
        <pc:spChg chg="mod">
          <ac:chgData name="Ilze Kupča" userId="S::ilze.kupca@kultura.lv::2563da76-fd4a-43b6-bfbc-e592fd1a0c61" providerId="AD" clId="Web-{B315F8C4-0AFB-F1F2-DA92-C577BCE5A94F}" dt="2024-03-20T20:21:44.273" v="919" actId="20577"/>
          <ac:spMkLst>
            <pc:docMk/>
            <pc:sldMk cId="3017298905" sldId="442"/>
            <ac:spMk id="2" creationId="{879A1887-2A97-5775-F3E2-D5455E6A9B7D}"/>
          </ac:spMkLst>
        </pc:spChg>
      </pc:sldChg>
      <pc:sldChg chg="modSp">
        <pc:chgData name="Ilze Kupča" userId="S::ilze.kupca@kultura.lv::2563da76-fd4a-43b6-bfbc-e592fd1a0c61" providerId="AD" clId="Web-{B315F8C4-0AFB-F1F2-DA92-C577BCE5A94F}" dt="2024-03-20T20:18:53.487" v="897" actId="20577"/>
        <pc:sldMkLst>
          <pc:docMk/>
          <pc:sldMk cId="3469924862" sldId="443"/>
        </pc:sldMkLst>
        <pc:spChg chg="mod">
          <ac:chgData name="Ilze Kupča" userId="S::ilze.kupca@kultura.lv::2563da76-fd4a-43b6-bfbc-e592fd1a0c61" providerId="AD" clId="Web-{B315F8C4-0AFB-F1F2-DA92-C577BCE5A94F}" dt="2024-03-20T20:18:53.487" v="897" actId="20577"/>
          <ac:spMkLst>
            <pc:docMk/>
            <pc:sldMk cId="3469924862" sldId="443"/>
            <ac:spMk id="3" creationId="{50A10ECF-8697-EF3A-07AC-B071AC1CEA4F}"/>
          </ac:spMkLst>
        </pc:spChg>
      </pc:sldChg>
      <pc:sldChg chg="addSp delSp modSp">
        <pc:chgData name="Ilze Kupča" userId="S::ilze.kupca@kultura.lv::2563da76-fd4a-43b6-bfbc-e592fd1a0c61" providerId="AD" clId="Web-{B315F8C4-0AFB-F1F2-DA92-C577BCE5A94F}" dt="2024-03-20T20:17:06.671" v="883" actId="14100"/>
        <pc:sldMkLst>
          <pc:docMk/>
          <pc:sldMk cId="942616410" sldId="444"/>
        </pc:sldMkLst>
        <pc:spChg chg="del mod">
          <ac:chgData name="Ilze Kupča" userId="S::ilze.kupca@kultura.lv::2563da76-fd4a-43b6-bfbc-e592fd1a0c61" providerId="AD" clId="Web-{B315F8C4-0AFB-F1F2-DA92-C577BCE5A94F}" dt="2024-03-20T20:15:56.448" v="869"/>
          <ac:spMkLst>
            <pc:docMk/>
            <pc:sldMk cId="942616410" sldId="444"/>
            <ac:spMk id="6" creationId="{1A3B98CF-8AF1-6FD1-F376-B32249276538}"/>
          </ac:spMkLst>
        </pc:spChg>
        <pc:spChg chg="mod">
          <ac:chgData name="Ilze Kupča" userId="S::ilze.kupca@kultura.lv::2563da76-fd4a-43b6-bfbc-e592fd1a0c61" providerId="AD" clId="Web-{B315F8C4-0AFB-F1F2-DA92-C577BCE5A94F}" dt="2024-03-20T20:14:45.633" v="860" actId="1076"/>
          <ac:spMkLst>
            <pc:docMk/>
            <pc:sldMk cId="942616410" sldId="444"/>
            <ac:spMk id="8" creationId="{F2033695-142F-C208-718C-80F803E59026}"/>
          </ac:spMkLst>
        </pc:spChg>
        <pc:spChg chg="add del">
          <ac:chgData name="Ilze Kupča" userId="S::ilze.kupca@kultura.lv::2563da76-fd4a-43b6-bfbc-e592fd1a0c61" providerId="AD" clId="Web-{B315F8C4-0AFB-F1F2-DA92-C577BCE5A94F}" dt="2024-03-20T20:14:22.273" v="857"/>
          <ac:spMkLst>
            <pc:docMk/>
            <pc:sldMk cId="942616410" sldId="444"/>
            <ac:spMk id="25" creationId="{E04A4758-FAAD-2B9E-6578-DECCA4C927C0}"/>
          </ac:spMkLst>
        </pc:spChg>
        <pc:spChg chg="add mod">
          <ac:chgData name="Ilze Kupča" userId="S::ilze.kupca@kultura.lv::2563da76-fd4a-43b6-bfbc-e592fd1a0c61" providerId="AD" clId="Web-{B315F8C4-0AFB-F1F2-DA92-C577BCE5A94F}" dt="2024-03-20T20:17:06.671" v="883" actId="14100"/>
          <ac:spMkLst>
            <pc:docMk/>
            <pc:sldMk cId="942616410" sldId="444"/>
            <ac:spMk id="26" creationId="{2CEDD31A-1EE4-CCB3-1394-704EF0E1B7F3}"/>
          </ac:spMkLst>
        </pc:spChg>
        <pc:spChg chg="add del">
          <ac:chgData name="Ilze Kupča" userId="S::ilze.kupca@kultura.lv::2563da76-fd4a-43b6-bfbc-e592fd1a0c61" providerId="AD" clId="Web-{B315F8C4-0AFB-F1F2-DA92-C577BCE5A94F}" dt="2024-03-20T20:15:38.494" v="866"/>
          <ac:spMkLst>
            <pc:docMk/>
            <pc:sldMk cId="942616410" sldId="444"/>
            <ac:spMk id="27" creationId="{E04A4758-FAAD-2B9E-6578-DECCA4C927C0}"/>
          </ac:spMkLst>
        </pc:spChg>
        <pc:graphicFrameChg chg="mod modGraphic">
          <ac:chgData name="Ilze Kupča" userId="S::ilze.kupca@kultura.lv::2563da76-fd4a-43b6-bfbc-e592fd1a0c61" providerId="AD" clId="Web-{B315F8C4-0AFB-F1F2-DA92-C577BCE5A94F}" dt="2024-03-20T20:16:46.046" v="877" actId="1076"/>
          <ac:graphicFrameMkLst>
            <pc:docMk/>
            <pc:sldMk cId="942616410" sldId="444"/>
            <ac:graphicFrameMk id="5" creationId="{9C715F60-26BB-B9B8-90C4-3503D146FFA1}"/>
          </ac:graphicFrameMkLst>
        </pc:graphicFrameChg>
      </pc:sldChg>
      <pc:sldChg chg="modSp">
        <pc:chgData name="Ilze Kupča" userId="S::ilze.kupca@kultura.lv::2563da76-fd4a-43b6-bfbc-e592fd1a0c61" providerId="AD" clId="Web-{B315F8C4-0AFB-F1F2-DA92-C577BCE5A94F}" dt="2024-03-20T20:22:11.914" v="921" actId="20577"/>
        <pc:sldMkLst>
          <pc:docMk/>
          <pc:sldMk cId="2099371598" sldId="445"/>
        </pc:sldMkLst>
        <pc:spChg chg="mod">
          <ac:chgData name="Ilze Kupča" userId="S::ilze.kupca@kultura.lv::2563da76-fd4a-43b6-bfbc-e592fd1a0c61" providerId="AD" clId="Web-{B315F8C4-0AFB-F1F2-DA92-C577BCE5A94F}" dt="2024-03-20T20:22:11.914" v="921" actId="20577"/>
          <ac:spMkLst>
            <pc:docMk/>
            <pc:sldMk cId="2099371598" sldId="445"/>
            <ac:spMk id="4" creationId="{4B93CCF9-1926-6DB8-5A6B-86A35ACBC0EE}"/>
          </ac:spMkLst>
        </pc:spChg>
      </pc:sldChg>
      <pc:sldChg chg="modSp">
        <pc:chgData name="Ilze Kupča" userId="S::ilze.kupca@kultura.lv::2563da76-fd4a-43b6-bfbc-e592fd1a0c61" providerId="AD" clId="Web-{B315F8C4-0AFB-F1F2-DA92-C577BCE5A94F}" dt="2024-03-20T20:21:50.429" v="920" actId="20577"/>
        <pc:sldMkLst>
          <pc:docMk/>
          <pc:sldMk cId="1726881862" sldId="446"/>
        </pc:sldMkLst>
        <pc:spChg chg="mod">
          <ac:chgData name="Ilze Kupča" userId="S::ilze.kupca@kultura.lv::2563da76-fd4a-43b6-bfbc-e592fd1a0c61" providerId="AD" clId="Web-{B315F8C4-0AFB-F1F2-DA92-C577BCE5A94F}" dt="2024-03-20T20:21:50.429" v="920" actId="20577"/>
          <ac:spMkLst>
            <pc:docMk/>
            <pc:sldMk cId="1726881862" sldId="446"/>
            <ac:spMk id="6" creationId="{309A3E54-8A4D-40E0-C780-5B021739447C}"/>
          </ac:spMkLst>
        </pc:spChg>
      </pc:sldChg>
      <pc:sldChg chg="modSp">
        <pc:chgData name="Ilze Kupča" userId="S::ilze.kupca@kultura.lv::2563da76-fd4a-43b6-bfbc-e592fd1a0c61" providerId="AD" clId="Web-{B315F8C4-0AFB-F1F2-DA92-C577BCE5A94F}" dt="2024-03-20T20:19:58.129" v="912" actId="1076"/>
        <pc:sldMkLst>
          <pc:docMk/>
          <pc:sldMk cId="1130120799" sldId="447"/>
        </pc:sldMkLst>
        <pc:spChg chg="mod">
          <ac:chgData name="Ilze Kupča" userId="S::ilze.kupca@kultura.lv::2563da76-fd4a-43b6-bfbc-e592fd1a0c61" providerId="AD" clId="Web-{B315F8C4-0AFB-F1F2-DA92-C577BCE5A94F}" dt="2024-03-20T20:19:58.129" v="912" actId="1076"/>
          <ac:spMkLst>
            <pc:docMk/>
            <pc:sldMk cId="1130120799" sldId="447"/>
            <ac:spMk id="6" creationId="{1A7940B1-AA9B-0409-7A26-2CAC29083C16}"/>
          </ac:spMkLst>
        </pc:spChg>
      </pc:sldChg>
      <pc:sldChg chg="modSp">
        <pc:chgData name="Ilze Kupča" userId="S::ilze.kupca@kultura.lv::2563da76-fd4a-43b6-bfbc-e592fd1a0c61" providerId="AD" clId="Web-{B315F8C4-0AFB-F1F2-DA92-C577BCE5A94F}" dt="2024-03-20T20:11:05.908" v="832" actId="1076"/>
        <pc:sldMkLst>
          <pc:docMk/>
          <pc:sldMk cId="331447805" sldId="451"/>
        </pc:sldMkLst>
        <pc:spChg chg="mod">
          <ac:chgData name="Ilze Kupča" userId="S::ilze.kupca@kultura.lv::2563da76-fd4a-43b6-bfbc-e592fd1a0c61" providerId="AD" clId="Web-{B315F8C4-0AFB-F1F2-DA92-C577BCE5A94F}" dt="2024-03-20T20:11:03.580" v="831" actId="1076"/>
          <ac:spMkLst>
            <pc:docMk/>
            <pc:sldMk cId="331447805" sldId="451"/>
            <ac:spMk id="2" creationId="{32465DC2-F930-5EDD-F315-B16FFF97D63D}"/>
          </ac:spMkLst>
        </pc:spChg>
        <pc:spChg chg="mod">
          <ac:chgData name="Ilze Kupča" userId="S::ilze.kupca@kultura.lv::2563da76-fd4a-43b6-bfbc-e592fd1a0c61" providerId="AD" clId="Web-{B315F8C4-0AFB-F1F2-DA92-C577BCE5A94F}" dt="2024-03-20T20:11:05.908" v="832" actId="1076"/>
          <ac:spMkLst>
            <pc:docMk/>
            <pc:sldMk cId="331447805" sldId="451"/>
            <ac:spMk id="5" creationId="{357FF050-4BA6-120E-1270-B51281536DC7}"/>
          </ac:spMkLst>
        </pc:spChg>
      </pc:sldChg>
      <pc:sldChg chg="modSp">
        <pc:chgData name="Ilze Kupča" userId="S::ilze.kupca@kultura.lv::2563da76-fd4a-43b6-bfbc-e592fd1a0c61" providerId="AD" clId="Web-{B315F8C4-0AFB-F1F2-DA92-C577BCE5A94F}" dt="2024-03-20T20:11:40.206" v="838" actId="20577"/>
        <pc:sldMkLst>
          <pc:docMk/>
          <pc:sldMk cId="1071097852" sldId="455"/>
        </pc:sldMkLst>
        <pc:spChg chg="mod">
          <ac:chgData name="Ilze Kupča" userId="S::ilze.kupca@kultura.lv::2563da76-fd4a-43b6-bfbc-e592fd1a0c61" providerId="AD" clId="Web-{B315F8C4-0AFB-F1F2-DA92-C577BCE5A94F}" dt="2024-03-20T20:11:40.206" v="838" actId="20577"/>
          <ac:spMkLst>
            <pc:docMk/>
            <pc:sldMk cId="1071097852" sldId="455"/>
            <ac:spMk id="5" creationId="{7745F9D0-49BD-47E4-AE69-17ED497302D5}"/>
          </ac:spMkLst>
        </pc:spChg>
      </pc:sldChg>
      <pc:sldChg chg="modSp">
        <pc:chgData name="Ilze Kupča" userId="S::ilze.kupca@kultura.lv::2563da76-fd4a-43b6-bfbc-e592fd1a0c61" providerId="AD" clId="Web-{B315F8C4-0AFB-F1F2-DA92-C577BCE5A94F}" dt="2024-03-20T20:12:29.098" v="843" actId="1076"/>
        <pc:sldMkLst>
          <pc:docMk/>
          <pc:sldMk cId="1324660599" sldId="458"/>
        </pc:sldMkLst>
        <pc:spChg chg="mod">
          <ac:chgData name="Ilze Kupča" userId="S::ilze.kupca@kultura.lv::2563da76-fd4a-43b6-bfbc-e592fd1a0c61" providerId="AD" clId="Web-{B315F8C4-0AFB-F1F2-DA92-C577BCE5A94F}" dt="2024-03-20T20:12:29.098" v="843" actId="1076"/>
          <ac:spMkLst>
            <pc:docMk/>
            <pc:sldMk cId="1324660599" sldId="458"/>
            <ac:spMk id="5" creationId="{E7483D6A-4EFC-D846-DDEE-53A72294C0EC}"/>
          </ac:spMkLst>
        </pc:spChg>
      </pc:sldChg>
      <pc:sldChg chg="modSp">
        <pc:chgData name="Ilze Kupča" userId="S::ilze.kupca@kultura.lv::2563da76-fd4a-43b6-bfbc-e592fd1a0c61" providerId="AD" clId="Web-{B315F8C4-0AFB-F1F2-DA92-C577BCE5A94F}" dt="2024-03-20T19:41:59.499" v="574" actId="20577"/>
        <pc:sldMkLst>
          <pc:docMk/>
          <pc:sldMk cId="2978586017" sldId="459"/>
        </pc:sldMkLst>
        <pc:spChg chg="mod">
          <ac:chgData name="Ilze Kupča" userId="S::ilze.kupca@kultura.lv::2563da76-fd4a-43b6-bfbc-e592fd1a0c61" providerId="AD" clId="Web-{B315F8C4-0AFB-F1F2-DA92-C577BCE5A94F}" dt="2024-03-20T19:41:59.499" v="574" actId="20577"/>
          <ac:spMkLst>
            <pc:docMk/>
            <pc:sldMk cId="2978586017" sldId="459"/>
            <ac:spMk id="5" creationId="{CDF3D688-ED99-C6E6-E0FC-4E29B35E880E}"/>
          </ac:spMkLst>
        </pc:spChg>
      </pc:sldChg>
      <pc:sldChg chg="modSp">
        <pc:chgData name="Ilze Kupča" userId="S::ilze.kupca@kultura.lv::2563da76-fd4a-43b6-bfbc-e592fd1a0c61" providerId="AD" clId="Web-{B315F8C4-0AFB-F1F2-DA92-C577BCE5A94F}" dt="2024-03-20T19:42:13.453" v="577" actId="20577"/>
        <pc:sldMkLst>
          <pc:docMk/>
          <pc:sldMk cId="3916058991" sldId="460"/>
        </pc:sldMkLst>
        <pc:spChg chg="mod">
          <ac:chgData name="Ilze Kupča" userId="S::ilze.kupca@kultura.lv::2563da76-fd4a-43b6-bfbc-e592fd1a0c61" providerId="AD" clId="Web-{B315F8C4-0AFB-F1F2-DA92-C577BCE5A94F}" dt="2024-03-20T19:42:13.453" v="577" actId="20577"/>
          <ac:spMkLst>
            <pc:docMk/>
            <pc:sldMk cId="3916058991" sldId="460"/>
            <ac:spMk id="5" creationId="{CDF3D688-ED99-C6E6-E0FC-4E29B35E880E}"/>
          </ac:spMkLst>
        </pc:spChg>
      </pc:sldChg>
      <pc:sldChg chg="modSp">
        <pc:chgData name="Ilze Kupča" userId="S::ilze.kupca@kultura.lv::2563da76-fd4a-43b6-bfbc-e592fd1a0c61" providerId="AD" clId="Web-{B315F8C4-0AFB-F1F2-DA92-C577BCE5A94F}" dt="2024-03-20T19:42:46.532" v="581" actId="14100"/>
        <pc:sldMkLst>
          <pc:docMk/>
          <pc:sldMk cId="2872965759" sldId="461"/>
        </pc:sldMkLst>
        <pc:spChg chg="mod">
          <ac:chgData name="Ilze Kupča" userId="S::ilze.kupca@kultura.lv::2563da76-fd4a-43b6-bfbc-e592fd1a0c61" providerId="AD" clId="Web-{B315F8C4-0AFB-F1F2-DA92-C577BCE5A94F}" dt="2024-03-20T19:42:46.532" v="581" actId="14100"/>
          <ac:spMkLst>
            <pc:docMk/>
            <pc:sldMk cId="2872965759" sldId="461"/>
            <ac:spMk id="3" creationId="{E9AE6E7B-AFCD-2061-F88A-B1D133A1D3F5}"/>
          </ac:spMkLst>
        </pc:spChg>
        <pc:spChg chg="mod">
          <ac:chgData name="Ilze Kupča" userId="S::ilze.kupca@kultura.lv::2563da76-fd4a-43b6-bfbc-e592fd1a0c61" providerId="AD" clId="Web-{B315F8C4-0AFB-F1F2-DA92-C577BCE5A94F}" dt="2024-03-20T19:42:29.781" v="578" actId="20577"/>
          <ac:spMkLst>
            <pc:docMk/>
            <pc:sldMk cId="2872965759" sldId="461"/>
            <ac:spMk id="5" creationId="{CDF3D688-ED99-C6E6-E0FC-4E29B35E880E}"/>
          </ac:spMkLst>
        </pc:spChg>
      </pc:sldChg>
      <pc:sldChg chg="addSp delSp modSp del">
        <pc:chgData name="Ilze Kupča" userId="S::ilze.kupca@kultura.lv::2563da76-fd4a-43b6-bfbc-e592fd1a0c61" providerId="AD" clId="Web-{B315F8C4-0AFB-F1F2-DA92-C577BCE5A94F}" dt="2024-03-20T19:34:38.143" v="500"/>
        <pc:sldMkLst>
          <pc:docMk/>
          <pc:sldMk cId="2684709208" sldId="479"/>
        </pc:sldMkLst>
        <pc:spChg chg="mod">
          <ac:chgData name="Ilze Kupča" userId="S::ilze.kupca@kultura.lv::2563da76-fd4a-43b6-bfbc-e592fd1a0c61" providerId="AD" clId="Web-{B315F8C4-0AFB-F1F2-DA92-C577BCE5A94F}" dt="2024-03-20T19:08:08.301" v="158" actId="1076"/>
          <ac:spMkLst>
            <pc:docMk/>
            <pc:sldMk cId="2684709208" sldId="479"/>
            <ac:spMk id="3" creationId="{BC630C89-8C0B-FC66-E82B-3112114C8A4D}"/>
          </ac:spMkLst>
        </pc:spChg>
        <pc:spChg chg="mod">
          <ac:chgData name="Ilze Kupča" userId="S::ilze.kupca@kultura.lv::2563da76-fd4a-43b6-bfbc-e592fd1a0c61" providerId="AD" clId="Web-{B315F8C4-0AFB-F1F2-DA92-C577BCE5A94F}" dt="2024-03-20T19:07:28.487" v="153" actId="1076"/>
          <ac:spMkLst>
            <pc:docMk/>
            <pc:sldMk cId="2684709208" sldId="479"/>
            <ac:spMk id="5" creationId="{63664D8B-0E70-776C-9AA0-F7E953CDAE02}"/>
          </ac:spMkLst>
        </pc:spChg>
        <pc:spChg chg="mod">
          <ac:chgData name="Ilze Kupča" userId="S::ilze.kupca@kultura.lv::2563da76-fd4a-43b6-bfbc-e592fd1a0c61" providerId="AD" clId="Web-{B315F8C4-0AFB-F1F2-DA92-C577BCE5A94F}" dt="2024-03-20T19:08:10.894" v="159" actId="1076"/>
          <ac:spMkLst>
            <pc:docMk/>
            <pc:sldMk cId="2684709208" sldId="479"/>
            <ac:spMk id="6" creationId="{D2614714-54A7-B1DE-F649-9E0EF0F73B71}"/>
          </ac:spMkLst>
        </pc:spChg>
        <pc:spChg chg="mod">
          <ac:chgData name="Ilze Kupča" userId="S::ilze.kupca@kultura.lv::2563da76-fd4a-43b6-bfbc-e592fd1a0c61" providerId="AD" clId="Web-{B315F8C4-0AFB-F1F2-DA92-C577BCE5A94F}" dt="2024-03-20T19:08:13.738" v="160" actId="1076"/>
          <ac:spMkLst>
            <pc:docMk/>
            <pc:sldMk cId="2684709208" sldId="479"/>
            <ac:spMk id="7" creationId="{451ABBBB-0FD3-D2AA-0B5A-58726F2F2F03}"/>
          </ac:spMkLst>
        </pc:spChg>
        <pc:spChg chg="del mod">
          <ac:chgData name="Ilze Kupča" userId="S::ilze.kupca@kultura.lv::2563da76-fd4a-43b6-bfbc-e592fd1a0c61" providerId="AD" clId="Web-{B315F8C4-0AFB-F1F2-DA92-C577BCE5A94F}" dt="2024-03-20T19:04:09.731" v="119"/>
          <ac:spMkLst>
            <pc:docMk/>
            <pc:sldMk cId="2684709208" sldId="479"/>
            <ac:spMk id="8" creationId="{2E01BFE7-2A2E-8309-9554-9DF1D6F2ED3F}"/>
          </ac:spMkLst>
        </pc:spChg>
        <pc:spChg chg="add del mod">
          <ac:chgData name="Ilze Kupča" userId="S::ilze.kupca@kultura.lv::2563da76-fd4a-43b6-bfbc-e592fd1a0c61" providerId="AD" clId="Web-{B315F8C4-0AFB-F1F2-DA92-C577BCE5A94F}" dt="2024-03-20T18:55:15.935" v="21"/>
          <ac:spMkLst>
            <pc:docMk/>
            <pc:sldMk cId="2684709208" sldId="479"/>
            <ac:spMk id="10" creationId="{C314D50A-458A-6E1B-ED67-FFCDCE97C3CE}"/>
          </ac:spMkLst>
        </pc:spChg>
        <pc:spChg chg="add mod">
          <ac:chgData name="Ilze Kupča" userId="S::ilze.kupca@kultura.lv::2563da76-fd4a-43b6-bfbc-e592fd1a0c61" providerId="AD" clId="Web-{B315F8C4-0AFB-F1F2-DA92-C577BCE5A94F}" dt="2024-03-20T19:09:48.132" v="169" actId="14100"/>
          <ac:spMkLst>
            <pc:docMk/>
            <pc:sldMk cId="2684709208" sldId="479"/>
            <ac:spMk id="11" creationId="{89679CF7-F04A-4C72-4B52-6548CDA2F4AD}"/>
          </ac:spMkLst>
        </pc:spChg>
        <pc:spChg chg="mod">
          <ac:chgData name="Ilze Kupča" userId="S::ilze.kupca@kultura.lv::2563da76-fd4a-43b6-bfbc-e592fd1a0c61" providerId="AD" clId="Web-{B315F8C4-0AFB-F1F2-DA92-C577BCE5A94F}" dt="2024-03-20T19:08:34.239" v="161" actId="1076"/>
          <ac:spMkLst>
            <pc:docMk/>
            <pc:sldMk cId="2684709208" sldId="479"/>
            <ac:spMk id="12" creationId="{00000000-0000-0000-0000-000000000000}"/>
          </ac:spMkLst>
        </pc:spChg>
        <pc:spChg chg="add mod">
          <ac:chgData name="Ilze Kupča" userId="S::ilze.kupca@kultura.lv::2563da76-fd4a-43b6-bfbc-e592fd1a0c61" providerId="AD" clId="Web-{B315F8C4-0AFB-F1F2-DA92-C577BCE5A94F}" dt="2024-03-20T19:05:05.452" v="133" actId="1076"/>
          <ac:spMkLst>
            <pc:docMk/>
            <pc:sldMk cId="2684709208" sldId="479"/>
            <ac:spMk id="13" creationId="{551E34D5-D841-0DF7-6DDB-DDC347192754}"/>
          </ac:spMkLst>
        </pc:spChg>
        <pc:spChg chg="add mod">
          <ac:chgData name="Ilze Kupča" userId="S::ilze.kupca@kultura.lv::2563da76-fd4a-43b6-bfbc-e592fd1a0c61" providerId="AD" clId="Web-{B315F8C4-0AFB-F1F2-DA92-C577BCE5A94F}" dt="2024-03-20T19:09:43.631" v="168" actId="14100"/>
          <ac:spMkLst>
            <pc:docMk/>
            <pc:sldMk cId="2684709208" sldId="479"/>
            <ac:spMk id="14" creationId="{F2075291-217B-CCEE-863E-186BAA00D942}"/>
          </ac:spMkLst>
        </pc:spChg>
        <pc:spChg chg="add mod">
          <ac:chgData name="Ilze Kupča" userId="S::ilze.kupca@kultura.lv::2563da76-fd4a-43b6-bfbc-e592fd1a0c61" providerId="AD" clId="Web-{B315F8C4-0AFB-F1F2-DA92-C577BCE5A94F}" dt="2024-03-20T19:05:05.467" v="135" actId="1076"/>
          <ac:spMkLst>
            <pc:docMk/>
            <pc:sldMk cId="2684709208" sldId="479"/>
            <ac:spMk id="15" creationId="{0D559531-0232-B77C-4C7B-ED86374112DE}"/>
          </ac:spMkLst>
        </pc:spChg>
        <pc:spChg chg="add mod">
          <ac:chgData name="Ilze Kupča" userId="S::ilze.kupca@kultura.lv::2563da76-fd4a-43b6-bfbc-e592fd1a0c61" providerId="AD" clId="Web-{B315F8C4-0AFB-F1F2-DA92-C577BCE5A94F}" dt="2024-03-20T19:10:25.320" v="171" actId="20577"/>
          <ac:spMkLst>
            <pc:docMk/>
            <pc:sldMk cId="2684709208" sldId="479"/>
            <ac:spMk id="18" creationId="{B81A763F-055F-3D73-F43A-009662748529}"/>
          </ac:spMkLst>
        </pc:spChg>
        <pc:cxnChg chg="add mod">
          <ac:chgData name="Ilze Kupča" userId="S::ilze.kupca@kultura.lv::2563da76-fd4a-43b6-bfbc-e592fd1a0c61" providerId="AD" clId="Web-{B315F8C4-0AFB-F1F2-DA92-C577BCE5A94F}" dt="2024-03-20T19:10:36.242" v="172"/>
          <ac:cxnSpMkLst>
            <pc:docMk/>
            <pc:sldMk cId="2684709208" sldId="479"/>
            <ac:cxnSpMk id="16" creationId="{94A74EE5-7891-2A48-F8F6-0EE408BA6B49}"/>
          </ac:cxnSpMkLst>
        </pc:cxnChg>
      </pc:sldChg>
      <pc:sldChg chg="addSp modSp del">
        <pc:chgData name="Ilze Kupča" userId="S::ilze.kupca@kultura.lv::2563da76-fd4a-43b6-bfbc-e592fd1a0c61" providerId="AD" clId="Web-{B315F8C4-0AFB-F1F2-DA92-C577BCE5A94F}" dt="2024-03-20T19:12:09.089" v="174"/>
        <pc:sldMkLst>
          <pc:docMk/>
          <pc:sldMk cId="1760314395" sldId="480"/>
        </pc:sldMkLst>
        <pc:spChg chg="add">
          <ac:chgData name="Ilze Kupča" userId="S::ilze.kupca@kultura.lv::2563da76-fd4a-43b6-bfbc-e592fd1a0c61" providerId="AD" clId="Web-{B315F8C4-0AFB-F1F2-DA92-C577BCE5A94F}" dt="2024-03-20T19:04:12.497" v="120"/>
          <ac:spMkLst>
            <pc:docMk/>
            <pc:sldMk cId="1760314395" sldId="480"/>
            <ac:spMk id="8" creationId="{2E01BFE7-2A2E-8309-9554-9DF1D6F2ED3F}"/>
          </ac:spMkLst>
        </pc:spChg>
        <pc:spChg chg="mod">
          <ac:chgData name="Ilze Kupča" userId="S::ilze.kupca@kultura.lv::2563da76-fd4a-43b6-bfbc-e592fd1a0c61" providerId="AD" clId="Web-{B315F8C4-0AFB-F1F2-DA92-C577BCE5A94F}" dt="2024-03-20T18:52:02.476" v="1" actId="20577"/>
          <ac:spMkLst>
            <pc:docMk/>
            <pc:sldMk cId="1760314395" sldId="480"/>
            <ac:spMk id="12" creationId="{00000000-0000-0000-0000-000000000000}"/>
          </ac:spMkLst>
        </pc:spChg>
      </pc:sldChg>
      <pc:sldChg chg="add del replId">
        <pc:chgData name="Ilze Kupča" userId="S::ilze.kupca@kultura.lv::2563da76-fd4a-43b6-bfbc-e592fd1a0c61" providerId="AD" clId="Web-{B315F8C4-0AFB-F1F2-DA92-C577BCE5A94F}" dt="2024-03-20T19:34:30.283" v="499"/>
        <pc:sldMkLst>
          <pc:docMk/>
          <pc:sldMk cId="1977763157" sldId="480"/>
        </pc:sldMkLst>
      </pc:sldChg>
      <pc:sldChg chg="addSp modSp add replId">
        <pc:chgData name="Ilze Kupča" userId="S::ilze.kupca@kultura.lv::2563da76-fd4a-43b6-bfbc-e592fd1a0c61" providerId="AD" clId="Web-{B315F8C4-0AFB-F1F2-DA92-C577BCE5A94F}" dt="2024-03-20T19:34:18.627" v="498" actId="14100"/>
        <pc:sldMkLst>
          <pc:docMk/>
          <pc:sldMk cId="1270336169" sldId="481"/>
        </pc:sldMkLst>
        <pc:spChg chg="add mod">
          <ac:chgData name="Ilze Kupča" userId="S::ilze.kupca@kultura.lv::2563da76-fd4a-43b6-bfbc-e592fd1a0c61" providerId="AD" clId="Web-{B315F8C4-0AFB-F1F2-DA92-C577BCE5A94F}" dt="2024-03-20T19:34:12.751" v="497"/>
          <ac:spMkLst>
            <pc:docMk/>
            <pc:sldMk cId="1270336169" sldId="481"/>
            <ac:spMk id="8" creationId="{28CBBF21-373D-5670-6B00-A2D842EC736A}"/>
          </ac:spMkLst>
        </pc:spChg>
        <pc:spChg chg="mod">
          <ac:chgData name="Ilze Kupča" userId="S::ilze.kupca@kultura.lv::2563da76-fd4a-43b6-bfbc-e592fd1a0c61" providerId="AD" clId="Web-{B315F8C4-0AFB-F1F2-DA92-C577BCE5A94F}" dt="2024-03-20T19:34:18.627" v="498" actId="14100"/>
          <ac:spMkLst>
            <pc:docMk/>
            <pc:sldMk cId="1270336169" sldId="481"/>
            <ac:spMk id="18" creationId="{B81A763F-055F-3D73-F43A-009662748529}"/>
          </ac:spMkLst>
        </pc:spChg>
      </pc:sldChg>
      <pc:sldChg chg="addSp delSp modSp add replId">
        <pc:chgData name="Ilze Kupča" userId="S::ilze.kupca@kultura.lv::2563da76-fd4a-43b6-bfbc-e592fd1a0c61" providerId="AD" clId="Web-{B315F8C4-0AFB-F1F2-DA92-C577BCE5A94F}" dt="2024-03-20T19:33:33.438" v="484" actId="1076"/>
        <pc:sldMkLst>
          <pc:docMk/>
          <pc:sldMk cId="989581018" sldId="482"/>
        </pc:sldMkLst>
        <pc:spChg chg="del mod">
          <ac:chgData name="Ilze Kupča" userId="S::ilze.kupca@kultura.lv::2563da76-fd4a-43b6-bfbc-e592fd1a0c61" providerId="AD" clId="Web-{B315F8C4-0AFB-F1F2-DA92-C577BCE5A94F}" dt="2024-03-20T19:24:04.062" v="278"/>
          <ac:spMkLst>
            <pc:docMk/>
            <pc:sldMk cId="989581018" sldId="482"/>
            <ac:spMk id="3" creationId="{BC630C89-8C0B-FC66-E82B-3112114C8A4D}"/>
          </ac:spMkLst>
        </pc:spChg>
        <pc:spChg chg="mod">
          <ac:chgData name="Ilze Kupča" userId="S::ilze.kupca@kultura.lv::2563da76-fd4a-43b6-bfbc-e592fd1a0c61" providerId="AD" clId="Web-{B315F8C4-0AFB-F1F2-DA92-C577BCE5A94F}" dt="2024-03-20T19:20:55.510" v="262" actId="1076"/>
          <ac:spMkLst>
            <pc:docMk/>
            <pc:sldMk cId="989581018" sldId="482"/>
            <ac:spMk id="5" creationId="{63664D8B-0E70-776C-9AA0-F7E953CDAE02}"/>
          </ac:spMkLst>
        </pc:spChg>
        <pc:spChg chg="del mod">
          <ac:chgData name="Ilze Kupča" userId="S::ilze.kupca@kultura.lv::2563da76-fd4a-43b6-bfbc-e592fd1a0c61" providerId="AD" clId="Web-{B315F8C4-0AFB-F1F2-DA92-C577BCE5A94F}" dt="2024-03-20T19:24:00.765" v="277"/>
          <ac:spMkLst>
            <pc:docMk/>
            <pc:sldMk cId="989581018" sldId="482"/>
            <ac:spMk id="6" creationId="{D2614714-54A7-B1DE-F649-9E0EF0F73B71}"/>
          </ac:spMkLst>
        </pc:spChg>
        <pc:spChg chg="del mod">
          <ac:chgData name="Ilze Kupča" userId="S::ilze.kupca@kultura.lv::2563da76-fd4a-43b6-bfbc-e592fd1a0c61" providerId="AD" clId="Web-{B315F8C4-0AFB-F1F2-DA92-C577BCE5A94F}" dt="2024-03-20T19:23:57.500" v="276"/>
          <ac:spMkLst>
            <pc:docMk/>
            <pc:sldMk cId="989581018" sldId="482"/>
            <ac:spMk id="7" creationId="{451ABBBB-0FD3-D2AA-0B5A-58726F2F2F03}"/>
          </ac:spMkLst>
        </pc:spChg>
        <pc:spChg chg="add mod">
          <ac:chgData name="Ilze Kupča" userId="S::ilze.kupca@kultura.lv::2563da76-fd4a-43b6-bfbc-e592fd1a0c61" providerId="AD" clId="Web-{B315F8C4-0AFB-F1F2-DA92-C577BCE5A94F}" dt="2024-03-20T19:33:23.375" v="483" actId="20577"/>
          <ac:spMkLst>
            <pc:docMk/>
            <pc:sldMk cId="989581018" sldId="482"/>
            <ac:spMk id="8" creationId="{D722B0BF-C45A-6F04-FE43-6ABD83C001AF}"/>
          </ac:spMkLst>
        </pc:spChg>
        <pc:spChg chg="add mod">
          <ac:chgData name="Ilze Kupča" userId="S::ilze.kupca@kultura.lv::2563da76-fd4a-43b6-bfbc-e592fd1a0c61" providerId="AD" clId="Web-{B315F8C4-0AFB-F1F2-DA92-C577BCE5A94F}" dt="2024-03-20T19:33:17.750" v="482" actId="20577"/>
          <ac:spMkLst>
            <pc:docMk/>
            <pc:sldMk cId="989581018" sldId="482"/>
            <ac:spMk id="9" creationId="{9477B10F-882B-BFF1-3AF0-0D3DA5F36F46}"/>
          </ac:spMkLst>
        </pc:spChg>
        <pc:spChg chg="add mod">
          <ac:chgData name="Ilze Kupča" userId="S::ilze.kupca@kultura.lv::2563da76-fd4a-43b6-bfbc-e592fd1a0c61" providerId="AD" clId="Web-{B315F8C4-0AFB-F1F2-DA92-C577BCE5A94F}" dt="2024-03-20T19:18:02.443" v="244" actId="20577"/>
          <ac:spMkLst>
            <pc:docMk/>
            <pc:sldMk cId="989581018" sldId="482"/>
            <ac:spMk id="10" creationId="{8B37A6AE-5088-4F99-6411-A6D67B21D0C2}"/>
          </ac:spMkLst>
        </pc:spChg>
        <pc:spChg chg="mod">
          <ac:chgData name="Ilze Kupča" userId="S::ilze.kupca@kultura.lv::2563da76-fd4a-43b6-bfbc-e592fd1a0c61" providerId="AD" clId="Web-{B315F8C4-0AFB-F1F2-DA92-C577BCE5A94F}" dt="2024-03-20T19:14:48.218" v="202" actId="1076"/>
          <ac:spMkLst>
            <pc:docMk/>
            <pc:sldMk cId="989581018" sldId="482"/>
            <ac:spMk id="11" creationId="{89679CF7-F04A-4C72-4B52-6548CDA2F4AD}"/>
          </ac:spMkLst>
        </pc:spChg>
        <pc:spChg chg="mod">
          <ac:chgData name="Ilze Kupča" userId="S::ilze.kupca@kultura.lv::2563da76-fd4a-43b6-bfbc-e592fd1a0c61" providerId="AD" clId="Web-{B315F8C4-0AFB-F1F2-DA92-C577BCE5A94F}" dt="2024-03-20T19:33:33.438" v="484" actId="1076"/>
          <ac:spMkLst>
            <pc:docMk/>
            <pc:sldMk cId="989581018" sldId="482"/>
            <ac:spMk id="12" creationId="{00000000-0000-0000-0000-000000000000}"/>
          </ac:spMkLst>
        </pc:spChg>
        <pc:spChg chg="mod">
          <ac:chgData name="Ilze Kupča" userId="S::ilze.kupca@kultura.lv::2563da76-fd4a-43b6-bfbc-e592fd1a0c61" providerId="AD" clId="Web-{B315F8C4-0AFB-F1F2-DA92-C577BCE5A94F}" dt="2024-03-20T19:14:48.234" v="203" actId="1076"/>
          <ac:spMkLst>
            <pc:docMk/>
            <pc:sldMk cId="989581018" sldId="482"/>
            <ac:spMk id="13" creationId="{551E34D5-D841-0DF7-6DDB-DDC347192754}"/>
          </ac:spMkLst>
        </pc:spChg>
        <pc:spChg chg="mod">
          <ac:chgData name="Ilze Kupča" userId="S::ilze.kupca@kultura.lv::2563da76-fd4a-43b6-bfbc-e592fd1a0c61" providerId="AD" clId="Web-{B315F8C4-0AFB-F1F2-DA92-C577BCE5A94F}" dt="2024-03-20T19:14:48.234" v="204" actId="1076"/>
          <ac:spMkLst>
            <pc:docMk/>
            <pc:sldMk cId="989581018" sldId="482"/>
            <ac:spMk id="14" creationId="{F2075291-217B-CCEE-863E-186BAA00D942}"/>
          </ac:spMkLst>
        </pc:spChg>
        <pc:spChg chg="mod">
          <ac:chgData name="Ilze Kupča" userId="S::ilze.kupca@kultura.lv::2563da76-fd4a-43b6-bfbc-e592fd1a0c61" providerId="AD" clId="Web-{B315F8C4-0AFB-F1F2-DA92-C577BCE5A94F}" dt="2024-03-20T19:14:48.250" v="205" actId="1076"/>
          <ac:spMkLst>
            <pc:docMk/>
            <pc:sldMk cId="989581018" sldId="482"/>
            <ac:spMk id="15" creationId="{0D559531-0232-B77C-4C7B-ED86374112DE}"/>
          </ac:spMkLst>
        </pc:spChg>
        <pc:spChg chg="add mod">
          <ac:chgData name="Ilze Kupča" userId="S::ilze.kupca@kultura.lv::2563da76-fd4a-43b6-bfbc-e592fd1a0c61" providerId="AD" clId="Web-{B315F8C4-0AFB-F1F2-DA92-C577BCE5A94F}" dt="2024-03-20T19:25:15.596" v="298" actId="20577"/>
          <ac:spMkLst>
            <pc:docMk/>
            <pc:sldMk cId="989581018" sldId="482"/>
            <ac:spMk id="17" creationId="{7C55CD85-6357-013E-2B78-931F70611000}"/>
          </ac:spMkLst>
        </pc:spChg>
        <pc:spChg chg="del">
          <ac:chgData name="Ilze Kupča" userId="S::ilze.kupca@kultura.lv::2563da76-fd4a-43b6-bfbc-e592fd1a0c61" providerId="AD" clId="Web-{B315F8C4-0AFB-F1F2-DA92-C577BCE5A94F}" dt="2024-03-20T19:19:13.101" v="256"/>
          <ac:spMkLst>
            <pc:docMk/>
            <pc:sldMk cId="989581018" sldId="482"/>
            <ac:spMk id="18" creationId="{B81A763F-055F-3D73-F43A-009662748529}"/>
          </ac:spMkLst>
        </pc:spChg>
        <pc:spChg chg="add mod">
          <ac:chgData name="Ilze Kupča" userId="S::ilze.kupca@kultura.lv::2563da76-fd4a-43b6-bfbc-e592fd1a0c61" providerId="AD" clId="Web-{B315F8C4-0AFB-F1F2-DA92-C577BCE5A94F}" dt="2024-03-20T19:29:48.322" v="406" actId="20577"/>
          <ac:spMkLst>
            <pc:docMk/>
            <pc:sldMk cId="989581018" sldId="482"/>
            <ac:spMk id="19" creationId="{D6EF190B-A930-EE94-C5DB-60BA1D04E8DF}"/>
          </ac:spMkLst>
        </pc:spChg>
        <pc:spChg chg="add mod">
          <ac:chgData name="Ilze Kupča" userId="S::ilze.kupca@kultura.lv::2563da76-fd4a-43b6-bfbc-e592fd1a0c61" providerId="AD" clId="Web-{B315F8C4-0AFB-F1F2-DA92-C577BCE5A94F}" dt="2024-03-20T19:31:14.512" v="441" actId="20577"/>
          <ac:spMkLst>
            <pc:docMk/>
            <pc:sldMk cId="989581018" sldId="482"/>
            <ac:spMk id="20" creationId="{A5A21CDF-AF8F-9B38-E11D-E0B280993C86}"/>
          </ac:spMkLst>
        </pc:spChg>
        <pc:spChg chg="add mod">
          <ac:chgData name="Ilze Kupča" userId="S::ilze.kupca@kultura.lv::2563da76-fd4a-43b6-bfbc-e592fd1a0c61" providerId="AD" clId="Web-{B315F8C4-0AFB-F1F2-DA92-C577BCE5A94F}" dt="2024-03-20T19:31:36.841" v="447" actId="20577"/>
          <ac:spMkLst>
            <pc:docMk/>
            <pc:sldMk cId="989581018" sldId="482"/>
            <ac:spMk id="21" creationId="{BCA59686-8869-0B78-41F7-25CC2BEABE9E}"/>
          </ac:spMkLst>
        </pc:spChg>
        <pc:spChg chg="add mod">
          <ac:chgData name="Ilze Kupča" userId="S::ilze.kupca@kultura.lv::2563da76-fd4a-43b6-bfbc-e592fd1a0c61" providerId="AD" clId="Web-{B315F8C4-0AFB-F1F2-DA92-C577BCE5A94F}" dt="2024-03-20T19:33:10.984" v="479" actId="20577"/>
          <ac:spMkLst>
            <pc:docMk/>
            <pc:sldMk cId="989581018" sldId="482"/>
            <ac:spMk id="22" creationId="{4E802226-EA05-82B6-85B4-68327AA24EF9}"/>
          </ac:spMkLst>
        </pc:spChg>
        <pc:cxnChg chg="mod">
          <ac:chgData name="Ilze Kupča" userId="S::ilze.kupca@kultura.lv::2563da76-fd4a-43b6-bfbc-e592fd1a0c61" providerId="AD" clId="Web-{B315F8C4-0AFB-F1F2-DA92-C577BCE5A94F}" dt="2024-03-20T19:29:25.150" v="402" actId="1076"/>
          <ac:cxnSpMkLst>
            <pc:docMk/>
            <pc:sldMk cId="989581018" sldId="482"/>
            <ac:cxnSpMk id="16" creationId="{94A74EE5-7891-2A48-F8F6-0EE408BA6B49}"/>
          </ac:cxnSpMkLst>
        </pc:cxnChg>
      </pc:sldChg>
      <pc:sldChg chg="addSp delSp modSp new addAnim delAnim">
        <pc:chgData name="Ilze Kupča" userId="S::ilze.kupca@kultura.lv::2563da76-fd4a-43b6-bfbc-e592fd1a0c61" providerId="AD" clId="Web-{B315F8C4-0AFB-F1F2-DA92-C577BCE5A94F}" dt="2024-03-20T20:20:59.897" v="918"/>
        <pc:sldMkLst>
          <pc:docMk/>
          <pc:sldMk cId="3304041426" sldId="483"/>
        </pc:sldMkLst>
        <pc:spChg chg="del mod">
          <ac:chgData name="Ilze Kupča" userId="S::ilze.kupca@kultura.lv::2563da76-fd4a-43b6-bfbc-e592fd1a0c61" providerId="AD" clId="Web-{B315F8C4-0AFB-F1F2-DA92-C577BCE5A94F}" dt="2024-03-20T19:55:16.397" v="663"/>
          <ac:spMkLst>
            <pc:docMk/>
            <pc:sldMk cId="3304041426" sldId="483"/>
            <ac:spMk id="2" creationId="{6A219D88-E867-D9BD-0D1D-B030D915F375}"/>
          </ac:spMkLst>
        </pc:spChg>
        <pc:spChg chg="mod">
          <ac:chgData name="Ilze Kupča" userId="S::ilze.kupca@kultura.lv::2563da76-fd4a-43b6-bfbc-e592fd1a0c61" providerId="AD" clId="Web-{B315F8C4-0AFB-F1F2-DA92-C577BCE5A94F}" dt="2024-03-20T20:20:59.897" v="918"/>
          <ac:spMkLst>
            <pc:docMk/>
            <pc:sldMk cId="3304041426" sldId="483"/>
            <ac:spMk id="3" creationId="{E2642179-F81B-FE9F-5A56-0FA77BA30E40}"/>
          </ac:spMkLst>
        </pc:spChg>
        <pc:spChg chg="add mod">
          <ac:chgData name="Ilze Kupča" userId="S::ilze.kupca@kultura.lv::2563da76-fd4a-43b6-bfbc-e592fd1a0c61" providerId="AD" clId="Web-{B315F8C4-0AFB-F1F2-DA92-C577BCE5A94F}" dt="2024-03-20T20:06:53.276" v="797" actId="14100"/>
          <ac:spMkLst>
            <pc:docMk/>
            <pc:sldMk cId="3304041426" sldId="483"/>
            <ac:spMk id="5" creationId="{4079E8C8-C49C-5D25-B537-9A4268C9C4F8}"/>
          </ac:spMkLst>
        </pc:spChg>
        <pc:spChg chg="add mod">
          <ac:chgData name="Ilze Kupča" userId="S::ilze.kupca@kultura.lv::2563da76-fd4a-43b6-bfbc-e592fd1a0c61" providerId="AD" clId="Web-{B315F8C4-0AFB-F1F2-DA92-C577BCE5A94F}" dt="2024-03-20T20:03:18.129" v="746" actId="1076"/>
          <ac:spMkLst>
            <pc:docMk/>
            <pc:sldMk cId="3304041426" sldId="483"/>
            <ac:spMk id="6" creationId="{09C3465B-08BD-77E5-6C1C-E48F5C22931E}"/>
          </ac:spMkLst>
        </pc:spChg>
        <pc:spChg chg="add mod">
          <ac:chgData name="Ilze Kupča" userId="S::ilze.kupca@kultura.lv::2563da76-fd4a-43b6-bfbc-e592fd1a0c61" providerId="AD" clId="Web-{B315F8C4-0AFB-F1F2-DA92-C577BCE5A94F}" dt="2024-03-20T20:06:59.495" v="798" actId="1076"/>
          <ac:spMkLst>
            <pc:docMk/>
            <pc:sldMk cId="3304041426" sldId="483"/>
            <ac:spMk id="8" creationId="{13B96255-41D8-BA87-12AE-6AF5BB7018E2}"/>
          </ac:spMkLst>
        </pc:spChg>
        <pc:spChg chg="add mod">
          <ac:chgData name="Ilze Kupča" userId="S::ilze.kupca@kultura.lv::2563da76-fd4a-43b6-bfbc-e592fd1a0c61" providerId="AD" clId="Web-{B315F8C4-0AFB-F1F2-DA92-C577BCE5A94F}" dt="2024-03-20T20:03:18.145" v="747" actId="1076"/>
          <ac:spMkLst>
            <pc:docMk/>
            <pc:sldMk cId="3304041426" sldId="483"/>
            <ac:spMk id="10" creationId="{EE6A3445-1D58-06DC-B61E-4FC43A6A0400}"/>
          </ac:spMkLst>
        </pc:spChg>
        <pc:spChg chg="add del">
          <ac:chgData name="Ilze Kupča" userId="S::ilze.kupca@kultura.lv::2563da76-fd4a-43b6-bfbc-e592fd1a0c61" providerId="AD" clId="Web-{B315F8C4-0AFB-F1F2-DA92-C577BCE5A94F}" dt="2024-03-20T19:55:07.537" v="661"/>
          <ac:spMkLst>
            <pc:docMk/>
            <pc:sldMk cId="3304041426" sldId="483"/>
            <ac:spMk id="12" creationId="{A3B842BB-437B-DCE9-8229-EAB943758E84}"/>
          </ac:spMkLst>
        </pc:spChg>
        <pc:spChg chg="add del mod">
          <ac:chgData name="Ilze Kupča" userId="S::ilze.kupca@kultura.lv::2563da76-fd4a-43b6-bfbc-e592fd1a0c61" providerId="AD" clId="Web-{B315F8C4-0AFB-F1F2-DA92-C577BCE5A94F}" dt="2024-03-20T19:55:55.695" v="671"/>
          <ac:spMkLst>
            <pc:docMk/>
            <pc:sldMk cId="3304041426" sldId="483"/>
            <ac:spMk id="14" creationId="{63E9C0F4-D4D9-F061-E0FE-5D0C8B293C5B}"/>
          </ac:spMkLst>
        </pc:spChg>
        <pc:spChg chg="add del mod">
          <ac:chgData name="Ilze Kupča" userId="S::ilze.kupca@kultura.lv::2563da76-fd4a-43b6-bfbc-e592fd1a0c61" providerId="AD" clId="Web-{B315F8C4-0AFB-F1F2-DA92-C577BCE5A94F}" dt="2024-03-20T19:50:06.685" v="649"/>
          <ac:spMkLst>
            <pc:docMk/>
            <pc:sldMk cId="3304041426" sldId="483"/>
            <ac:spMk id="15" creationId="{AD18AFB3-E738-B6EA-243C-98B10ED25219}"/>
          </ac:spMkLst>
        </pc:spChg>
        <pc:spChg chg="add mod">
          <ac:chgData name="Ilze Kupča" userId="S::ilze.kupca@kultura.lv::2563da76-fd4a-43b6-bfbc-e592fd1a0c61" providerId="AD" clId="Web-{B315F8C4-0AFB-F1F2-DA92-C577BCE5A94F}" dt="2024-03-20T20:20:40.302" v="917" actId="20577"/>
          <ac:spMkLst>
            <pc:docMk/>
            <pc:sldMk cId="3304041426" sldId="483"/>
            <ac:spMk id="16" creationId="{DB7663A3-C1E3-83FD-C23D-3CE3902FC3FD}"/>
          </ac:spMkLst>
        </pc:spChg>
        <pc:spChg chg="add mod">
          <ac:chgData name="Ilze Kupča" userId="S::ilze.kupca@kultura.lv::2563da76-fd4a-43b6-bfbc-e592fd1a0c61" providerId="AD" clId="Web-{B315F8C4-0AFB-F1F2-DA92-C577BCE5A94F}" dt="2024-03-20T20:20:34.193" v="916" actId="20577"/>
          <ac:spMkLst>
            <pc:docMk/>
            <pc:sldMk cId="3304041426" sldId="483"/>
            <ac:spMk id="17" creationId="{3290D8AC-B495-502E-C3CE-1EDBD5F706F5}"/>
          </ac:spMkLst>
        </pc:spChg>
        <pc:spChg chg="add del">
          <ac:chgData name="Ilze Kupča" userId="S::ilze.kupca@kultura.lv::2563da76-fd4a-43b6-bfbc-e592fd1a0c61" providerId="AD" clId="Web-{B315F8C4-0AFB-F1F2-DA92-C577BCE5A94F}" dt="2024-03-20T19:55:58.304" v="672"/>
          <ac:spMkLst>
            <pc:docMk/>
            <pc:sldMk cId="3304041426" sldId="483"/>
            <ac:spMk id="18" creationId="{9F68C789-06FE-345A-E310-1E0CE4EF67C7}"/>
          </ac:spMkLst>
        </pc:spChg>
        <pc:spChg chg="add del">
          <ac:chgData name="Ilze Kupča" userId="S::ilze.kupca@kultura.lv::2563da76-fd4a-43b6-bfbc-e592fd1a0c61" providerId="AD" clId="Web-{B315F8C4-0AFB-F1F2-DA92-C577BCE5A94F}" dt="2024-03-20T19:56:02.633" v="674"/>
          <ac:spMkLst>
            <pc:docMk/>
            <pc:sldMk cId="3304041426" sldId="483"/>
            <ac:spMk id="19" creationId="{AD18AFB3-E738-B6EA-243C-98B10ED25219}"/>
          </ac:spMkLst>
        </pc:spChg>
        <pc:spChg chg="add del">
          <ac:chgData name="Ilze Kupča" userId="S::ilze.kupca@kultura.lv::2563da76-fd4a-43b6-bfbc-e592fd1a0c61" providerId="AD" clId="Web-{B315F8C4-0AFB-F1F2-DA92-C577BCE5A94F}" dt="2024-03-20T19:56:00.289" v="673"/>
          <ac:spMkLst>
            <pc:docMk/>
            <pc:sldMk cId="3304041426" sldId="483"/>
            <ac:spMk id="20" creationId="{AD18AFB3-E738-B6EA-243C-98B10ED25219}"/>
          </ac:spMkLst>
        </pc:spChg>
        <pc:spChg chg="add del">
          <ac:chgData name="Ilze Kupča" userId="S::ilze.kupca@kultura.lv::2563da76-fd4a-43b6-bfbc-e592fd1a0c61" providerId="AD" clId="Web-{B315F8C4-0AFB-F1F2-DA92-C577BCE5A94F}" dt="2024-03-20T19:57:23.104" v="687"/>
          <ac:spMkLst>
            <pc:docMk/>
            <pc:sldMk cId="3304041426" sldId="483"/>
            <ac:spMk id="22" creationId="{E04A4758-FAAD-2B9E-6578-DECCA4C927C0}"/>
          </ac:spMkLst>
        </pc:spChg>
        <pc:spChg chg="add del mod">
          <ac:chgData name="Ilze Kupča" userId="S::ilze.kupca@kultura.lv::2563da76-fd4a-43b6-bfbc-e592fd1a0c61" providerId="AD" clId="Web-{B315F8C4-0AFB-F1F2-DA92-C577BCE5A94F}" dt="2024-03-20T20:04:58.601" v="776"/>
          <ac:spMkLst>
            <pc:docMk/>
            <pc:sldMk cId="3304041426" sldId="483"/>
            <ac:spMk id="24" creationId="{A12BE5C7-2C5C-C023-21DB-195E3D8F5A71}"/>
          </ac:spMkLst>
        </pc:spChg>
        <pc:spChg chg="add mod">
          <ac:chgData name="Ilze Kupča" userId="S::ilze.kupca@kultura.lv::2563da76-fd4a-43b6-bfbc-e592fd1a0c61" providerId="AD" clId="Web-{B315F8C4-0AFB-F1F2-DA92-C577BCE5A94F}" dt="2024-03-20T20:08:15.013" v="809" actId="1076"/>
          <ac:spMkLst>
            <pc:docMk/>
            <pc:sldMk cId="3304041426" sldId="483"/>
            <ac:spMk id="25" creationId="{2A8BDCD9-28E4-D394-5BEE-5CBCAA196928}"/>
          </ac:spMkLst>
        </pc:spChg>
        <pc:spChg chg="add del">
          <ac:chgData name="Ilze Kupča" userId="S::ilze.kupca@kultura.lv::2563da76-fd4a-43b6-bfbc-e592fd1a0c61" providerId="AD" clId="Web-{B315F8C4-0AFB-F1F2-DA92-C577BCE5A94F}" dt="2024-03-20T20:05:04.710" v="778"/>
          <ac:spMkLst>
            <pc:docMk/>
            <pc:sldMk cId="3304041426" sldId="483"/>
            <ac:spMk id="26" creationId="{E04A4758-FAAD-2B9E-6578-DECCA4C927C0}"/>
          </ac:spMkLst>
        </pc:spChg>
        <pc:spChg chg="add del">
          <ac:chgData name="Ilze Kupča" userId="S::ilze.kupca@kultura.lv::2563da76-fd4a-43b6-bfbc-e592fd1a0c61" providerId="AD" clId="Web-{B315F8C4-0AFB-F1F2-DA92-C577BCE5A94F}" dt="2024-03-20T20:05:02.023" v="777"/>
          <ac:spMkLst>
            <pc:docMk/>
            <pc:sldMk cId="3304041426" sldId="483"/>
            <ac:spMk id="27" creationId="{E04A4758-FAAD-2B9E-6578-DECCA4C927C0}"/>
          </ac:spMkLst>
        </pc:spChg>
      </pc:sldChg>
    </pc:docChg>
  </pc:docChgLst>
  <pc:docChgLst>
    <pc:chgData name="Andis Groza" userId="b8b1b5cd-85a8-42e3-88f3-0c79cdfba7ca" providerId="ADAL" clId="{65964C6C-84B7-40DF-A3E0-6F274B1068FE}"/>
    <pc:docChg chg="undo custSel addSld delSld modSld sldOrd modNotesMaster">
      <pc:chgData name="Andis Groza" userId="b8b1b5cd-85a8-42e3-88f3-0c79cdfba7ca" providerId="ADAL" clId="{65964C6C-84B7-40DF-A3E0-6F274B1068FE}" dt="2024-03-22T14:21:17.198" v="5351" actId="47"/>
      <pc:docMkLst>
        <pc:docMk/>
      </pc:docMkLst>
      <pc:sldChg chg="del">
        <pc:chgData name="Andis Groza" userId="b8b1b5cd-85a8-42e3-88f3-0c79cdfba7ca" providerId="ADAL" clId="{65964C6C-84B7-40DF-A3E0-6F274B1068FE}" dt="2024-03-19T10:59:57.159" v="1219" actId="2696"/>
        <pc:sldMkLst>
          <pc:docMk/>
          <pc:sldMk cId="640430008" sldId="256"/>
        </pc:sldMkLst>
      </pc:sldChg>
      <pc:sldChg chg="addSp delSp modSp add mod">
        <pc:chgData name="Andis Groza" userId="b8b1b5cd-85a8-42e3-88f3-0c79cdfba7ca" providerId="ADAL" clId="{65964C6C-84B7-40DF-A3E0-6F274B1068FE}" dt="2024-03-21T20:47:35.728" v="5033" actId="1076"/>
        <pc:sldMkLst>
          <pc:docMk/>
          <pc:sldMk cId="2400637824" sldId="256"/>
        </pc:sldMkLst>
        <pc:spChg chg="mod">
          <ac:chgData name="Andis Groza" userId="b8b1b5cd-85a8-42e3-88f3-0c79cdfba7ca" providerId="ADAL" clId="{65964C6C-84B7-40DF-A3E0-6F274B1068FE}" dt="2024-03-21T12:03:30.458" v="3753" actId="14100"/>
          <ac:spMkLst>
            <pc:docMk/>
            <pc:sldMk cId="2400637824" sldId="256"/>
            <ac:spMk id="2" creationId="{5B8B728E-D988-ED83-E6F1-4832829B776D}"/>
          </ac:spMkLst>
        </pc:spChg>
        <pc:spChg chg="mod">
          <ac:chgData name="Andis Groza" userId="b8b1b5cd-85a8-42e3-88f3-0c79cdfba7ca" providerId="ADAL" clId="{65964C6C-84B7-40DF-A3E0-6F274B1068FE}" dt="2024-03-21T20:47:35.728" v="5033" actId="1076"/>
          <ac:spMkLst>
            <pc:docMk/>
            <pc:sldMk cId="2400637824" sldId="256"/>
            <ac:spMk id="3" creationId="{5DEA7E43-A2D9-9541-9069-3A637ABCCC26}"/>
          </ac:spMkLst>
        </pc:spChg>
        <pc:spChg chg="add mod">
          <ac:chgData name="Andis Groza" userId="b8b1b5cd-85a8-42e3-88f3-0c79cdfba7ca" providerId="ADAL" clId="{65964C6C-84B7-40DF-A3E0-6F274B1068FE}" dt="2024-03-21T20:46:46.665" v="5021" actId="1076"/>
          <ac:spMkLst>
            <pc:docMk/>
            <pc:sldMk cId="2400637824" sldId="256"/>
            <ac:spMk id="4" creationId="{2A95823E-371C-77D6-D3EE-C516720B961C}"/>
          </ac:spMkLst>
        </pc:spChg>
        <pc:spChg chg="mod">
          <ac:chgData name="Andis Groza" userId="b8b1b5cd-85a8-42e3-88f3-0c79cdfba7ca" providerId="ADAL" clId="{65964C6C-84B7-40DF-A3E0-6F274B1068FE}" dt="2024-03-19T21:14:43.469" v="2070" actId="2711"/>
          <ac:spMkLst>
            <pc:docMk/>
            <pc:sldMk cId="2400637824" sldId="256"/>
            <ac:spMk id="4" creationId="{492F91F0-E8B5-F596-C0EF-96B4FAB005F4}"/>
          </ac:spMkLst>
        </pc:spChg>
        <pc:spChg chg="mod">
          <ac:chgData name="Andis Groza" userId="b8b1b5cd-85a8-42e3-88f3-0c79cdfba7ca" providerId="ADAL" clId="{65964C6C-84B7-40DF-A3E0-6F274B1068FE}" dt="2024-03-19T21:14:43.469" v="2070" actId="2711"/>
          <ac:spMkLst>
            <pc:docMk/>
            <pc:sldMk cId="2400637824" sldId="256"/>
            <ac:spMk id="5" creationId="{D71918CC-3B95-9B8C-9F26-156F6AB00AE6}"/>
          </ac:spMkLst>
        </pc:spChg>
        <pc:spChg chg="mod">
          <ac:chgData name="Andis Groza" userId="b8b1b5cd-85a8-42e3-88f3-0c79cdfba7ca" providerId="ADAL" clId="{65964C6C-84B7-40DF-A3E0-6F274B1068FE}" dt="2024-03-21T20:47:24.117" v="5030" actId="1076"/>
          <ac:spMkLst>
            <pc:docMk/>
            <pc:sldMk cId="2400637824" sldId="256"/>
            <ac:spMk id="6" creationId="{91E560B1-DD01-4F59-EBAB-AF09F32E1B0A}"/>
          </ac:spMkLst>
        </pc:spChg>
        <pc:spChg chg="del">
          <ac:chgData name="Andis Groza" userId="b8b1b5cd-85a8-42e3-88f3-0c79cdfba7ca" providerId="ADAL" clId="{65964C6C-84B7-40DF-A3E0-6F274B1068FE}" dt="2024-03-20T07:42:19.987" v="2797" actId="478"/>
          <ac:spMkLst>
            <pc:docMk/>
            <pc:sldMk cId="2400637824" sldId="256"/>
            <ac:spMk id="7" creationId="{AEF57E53-8A4F-95BF-9157-40DFCB390A93}"/>
          </ac:spMkLst>
        </pc:spChg>
        <pc:spChg chg="add mod">
          <ac:chgData name="Andis Groza" userId="b8b1b5cd-85a8-42e3-88f3-0c79cdfba7ca" providerId="ADAL" clId="{65964C6C-84B7-40DF-A3E0-6F274B1068FE}" dt="2024-03-20T07:42:20.411" v="2798"/>
          <ac:spMkLst>
            <pc:docMk/>
            <pc:sldMk cId="2400637824" sldId="256"/>
            <ac:spMk id="8" creationId="{F0CA034C-8A16-EBA1-F9F3-C107A451C054}"/>
          </ac:spMkLst>
        </pc:spChg>
        <pc:graphicFrameChg chg="mod">
          <ac:chgData name="Andis Groza" userId="b8b1b5cd-85a8-42e3-88f3-0c79cdfba7ca" providerId="ADAL" clId="{65964C6C-84B7-40DF-A3E0-6F274B1068FE}" dt="2024-03-19T21:14:43.469" v="2070" actId="2711"/>
          <ac:graphicFrameMkLst>
            <pc:docMk/>
            <pc:sldMk cId="2400637824" sldId="256"/>
            <ac:graphicFrameMk id="12" creationId="{492CBDF4-7893-EB19-A811-F9C19CE774E6}"/>
          </ac:graphicFrameMkLst>
        </pc:graphicFrameChg>
        <pc:graphicFrameChg chg="mod">
          <ac:chgData name="Andis Groza" userId="b8b1b5cd-85a8-42e3-88f3-0c79cdfba7ca" providerId="ADAL" clId="{65964C6C-84B7-40DF-A3E0-6F274B1068FE}" dt="2024-03-19T21:14:43.469" v="2070" actId="2711"/>
          <ac:graphicFrameMkLst>
            <pc:docMk/>
            <pc:sldMk cId="2400637824" sldId="256"/>
            <ac:graphicFrameMk id="13" creationId="{3BB4DB71-3618-E7EC-6893-6144590FDE34}"/>
          </ac:graphicFrameMkLst>
        </pc:graphicFrameChg>
      </pc:sldChg>
      <pc:sldChg chg="addSp delSp modSp mod">
        <pc:chgData name="Andis Groza" userId="b8b1b5cd-85a8-42e3-88f3-0c79cdfba7ca" providerId="ADAL" clId="{65964C6C-84B7-40DF-A3E0-6F274B1068FE}" dt="2024-03-20T07:38:26.166" v="2716" actId="478"/>
        <pc:sldMkLst>
          <pc:docMk/>
          <pc:sldMk cId="4020285214" sldId="259"/>
        </pc:sldMkLst>
        <pc:spChg chg="mod">
          <ac:chgData name="Andis Groza" userId="b8b1b5cd-85a8-42e3-88f3-0c79cdfba7ca" providerId="ADAL" clId="{65964C6C-84B7-40DF-A3E0-6F274B1068FE}" dt="2024-03-20T07:38:18.963" v="2715" actId="20577"/>
          <ac:spMkLst>
            <pc:docMk/>
            <pc:sldMk cId="4020285214" sldId="259"/>
            <ac:spMk id="2" creationId="{4B8924DA-8CC5-0F79-50A9-86D1C5D3FE9A}"/>
          </ac:spMkLst>
        </pc:spChg>
        <pc:spChg chg="del">
          <ac:chgData name="Andis Groza" userId="b8b1b5cd-85a8-42e3-88f3-0c79cdfba7ca" providerId="ADAL" clId="{65964C6C-84B7-40DF-A3E0-6F274B1068FE}" dt="2024-03-20T07:38:26.166" v="2716" actId="478"/>
          <ac:spMkLst>
            <pc:docMk/>
            <pc:sldMk cId="4020285214" sldId="259"/>
            <ac:spMk id="3" creationId="{9571E0B5-0DEB-CC1A-BCFD-F0C28EBADBB8}"/>
          </ac:spMkLst>
        </pc:spChg>
        <pc:spChg chg="del">
          <ac:chgData name="Andis Groza" userId="b8b1b5cd-85a8-42e3-88f3-0c79cdfba7ca" providerId="ADAL" clId="{65964C6C-84B7-40DF-A3E0-6F274B1068FE}" dt="2024-03-19T20:56:43.013" v="1880" actId="478"/>
          <ac:spMkLst>
            <pc:docMk/>
            <pc:sldMk cId="4020285214" sldId="259"/>
            <ac:spMk id="4" creationId="{5709AC8C-B882-5A81-57F7-E970D7BA4522}"/>
          </ac:spMkLst>
        </pc:spChg>
        <pc:spChg chg="mod">
          <ac:chgData name="Andis Groza" userId="b8b1b5cd-85a8-42e3-88f3-0c79cdfba7ca" providerId="ADAL" clId="{65964C6C-84B7-40DF-A3E0-6F274B1068FE}" dt="2024-03-20T07:38:15.080" v="2710" actId="1076"/>
          <ac:spMkLst>
            <pc:docMk/>
            <pc:sldMk cId="4020285214" sldId="259"/>
            <ac:spMk id="16" creationId="{00000000-0000-0000-0000-000000000000}"/>
          </ac:spMkLst>
        </pc:spChg>
        <pc:picChg chg="del">
          <ac:chgData name="Andis Groza" userId="b8b1b5cd-85a8-42e3-88f3-0c79cdfba7ca" providerId="ADAL" clId="{65964C6C-84B7-40DF-A3E0-6F274B1068FE}" dt="2024-03-19T20:56:49.880" v="1884" actId="478"/>
          <ac:picMkLst>
            <pc:docMk/>
            <pc:sldMk cId="4020285214" sldId="259"/>
            <ac:picMk id="3" creationId="{116321F8-A5B9-9295-E20A-74621B93599C}"/>
          </ac:picMkLst>
        </pc:picChg>
        <pc:picChg chg="add del mod">
          <ac:chgData name="Andis Groza" userId="b8b1b5cd-85a8-42e3-88f3-0c79cdfba7ca" providerId="ADAL" clId="{65964C6C-84B7-40DF-A3E0-6F274B1068FE}" dt="2024-03-19T20:56:48.910" v="1883"/>
          <ac:picMkLst>
            <pc:docMk/>
            <pc:sldMk cId="4020285214" sldId="259"/>
            <ac:picMk id="5" creationId="{8F8F0C77-3849-EC13-AE10-1FD9D1EBEC5B}"/>
          </ac:picMkLst>
        </pc:picChg>
        <pc:picChg chg="add del mod">
          <ac:chgData name="Andis Groza" userId="b8b1b5cd-85a8-42e3-88f3-0c79cdfba7ca" providerId="ADAL" clId="{65964C6C-84B7-40DF-A3E0-6F274B1068FE}" dt="2024-03-19T20:57:03.750" v="1886" actId="478"/>
          <ac:picMkLst>
            <pc:docMk/>
            <pc:sldMk cId="4020285214" sldId="259"/>
            <ac:picMk id="6" creationId="{533A1D3B-86F9-D7E1-F731-C6BC8874A3F2}"/>
          </ac:picMkLst>
        </pc:picChg>
        <pc:picChg chg="add mod">
          <ac:chgData name="Andis Groza" userId="b8b1b5cd-85a8-42e3-88f3-0c79cdfba7ca" providerId="ADAL" clId="{65964C6C-84B7-40DF-A3E0-6F274B1068FE}" dt="2024-03-19T20:57:04.208" v="1887"/>
          <ac:picMkLst>
            <pc:docMk/>
            <pc:sldMk cId="4020285214" sldId="259"/>
            <ac:picMk id="7" creationId="{B7A17DB7-9754-7DD6-D584-EA5D40AEB352}"/>
          </ac:picMkLst>
        </pc:picChg>
      </pc:sldChg>
      <pc:sldChg chg="delSp modSp mod">
        <pc:chgData name="Andis Groza" userId="b8b1b5cd-85a8-42e3-88f3-0c79cdfba7ca" providerId="ADAL" clId="{65964C6C-84B7-40DF-A3E0-6F274B1068FE}" dt="2024-03-20T07:21:38.476" v="2572" actId="1076"/>
        <pc:sldMkLst>
          <pc:docMk/>
          <pc:sldMk cId="3909412885" sldId="261"/>
        </pc:sldMkLst>
        <pc:spChg chg="mod">
          <ac:chgData name="Andis Groza" userId="b8b1b5cd-85a8-42e3-88f3-0c79cdfba7ca" providerId="ADAL" clId="{65964C6C-84B7-40DF-A3E0-6F274B1068FE}" dt="2024-03-20T07:21:38.476" v="2572" actId="1076"/>
          <ac:spMkLst>
            <pc:docMk/>
            <pc:sldMk cId="3909412885" sldId="261"/>
            <ac:spMk id="2" creationId="{00000000-0000-0000-0000-000000000000}"/>
          </ac:spMkLst>
        </pc:spChg>
        <pc:spChg chg="del">
          <ac:chgData name="Andis Groza" userId="b8b1b5cd-85a8-42e3-88f3-0c79cdfba7ca" providerId="ADAL" clId="{65964C6C-84B7-40DF-A3E0-6F274B1068FE}" dt="2024-03-20T07:01:31.513" v="2167" actId="478"/>
          <ac:spMkLst>
            <pc:docMk/>
            <pc:sldMk cId="3909412885" sldId="261"/>
            <ac:spMk id="3" creationId="{4A35B11A-099F-C996-B2EF-2D8853812688}"/>
          </ac:spMkLst>
        </pc:spChg>
        <pc:spChg chg="mod">
          <ac:chgData name="Andis Groza" userId="b8b1b5cd-85a8-42e3-88f3-0c79cdfba7ca" providerId="ADAL" clId="{65964C6C-84B7-40DF-A3E0-6F274B1068FE}" dt="2024-03-20T07:01:36.875" v="2169" actId="27636"/>
          <ac:spMkLst>
            <pc:docMk/>
            <pc:sldMk cId="3909412885" sldId="261"/>
            <ac:spMk id="6" creationId="{00000000-0000-0000-0000-000000000000}"/>
          </ac:spMkLst>
        </pc:spChg>
      </pc:sldChg>
      <pc:sldChg chg="addSp modSp del">
        <pc:chgData name="Andis Groza" userId="b8b1b5cd-85a8-42e3-88f3-0c79cdfba7ca" providerId="ADAL" clId="{65964C6C-84B7-40DF-A3E0-6F274B1068FE}" dt="2024-03-19T11:00:01.959" v="1221" actId="47"/>
        <pc:sldMkLst>
          <pc:docMk/>
          <pc:sldMk cId="541111376" sldId="263"/>
        </pc:sldMkLst>
        <pc:spChg chg="add mod">
          <ac:chgData name="Andis Groza" userId="b8b1b5cd-85a8-42e3-88f3-0c79cdfba7ca" providerId="ADAL" clId="{65964C6C-84B7-40DF-A3E0-6F274B1068FE}" dt="2024-03-19T09:45:42.557" v="116"/>
          <ac:spMkLst>
            <pc:docMk/>
            <pc:sldMk cId="541111376" sldId="263"/>
            <ac:spMk id="2" creationId="{228E15E7-0674-CB45-2393-40463B6D9A76}"/>
          </ac:spMkLst>
        </pc:spChg>
      </pc:sldChg>
      <pc:sldChg chg="del">
        <pc:chgData name="Andis Groza" userId="b8b1b5cd-85a8-42e3-88f3-0c79cdfba7ca" providerId="ADAL" clId="{65964C6C-84B7-40DF-A3E0-6F274B1068FE}" dt="2024-03-19T09:31:45.161" v="62" actId="47"/>
        <pc:sldMkLst>
          <pc:docMk/>
          <pc:sldMk cId="2881897975" sldId="289"/>
        </pc:sldMkLst>
      </pc:sldChg>
      <pc:sldChg chg="del">
        <pc:chgData name="Andis Groza" userId="b8b1b5cd-85a8-42e3-88f3-0c79cdfba7ca" providerId="ADAL" clId="{65964C6C-84B7-40DF-A3E0-6F274B1068FE}" dt="2024-03-19T09:36:14.459" v="64" actId="47"/>
        <pc:sldMkLst>
          <pc:docMk/>
          <pc:sldMk cId="2860786505" sldId="377"/>
        </pc:sldMkLst>
      </pc:sldChg>
      <pc:sldChg chg="del">
        <pc:chgData name="Andis Groza" userId="b8b1b5cd-85a8-42e3-88f3-0c79cdfba7ca" providerId="ADAL" clId="{65964C6C-84B7-40DF-A3E0-6F274B1068FE}" dt="2024-03-19T09:42:15.930" v="84" actId="47"/>
        <pc:sldMkLst>
          <pc:docMk/>
          <pc:sldMk cId="556523809" sldId="379"/>
        </pc:sldMkLst>
      </pc:sldChg>
      <pc:sldChg chg="del">
        <pc:chgData name="Andis Groza" userId="b8b1b5cd-85a8-42e3-88f3-0c79cdfba7ca" providerId="ADAL" clId="{65964C6C-84B7-40DF-A3E0-6F274B1068FE}" dt="2024-03-19T11:00:20.579" v="1223" actId="47"/>
        <pc:sldMkLst>
          <pc:docMk/>
          <pc:sldMk cId="248175389" sldId="381"/>
        </pc:sldMkLst>
      </pc:sldChg>
      <pc:sldChg chg="del">
        <pc:chgData name="Andis Groza" userId="b8b1b5cd-85a8-42e3-88f3-0c79cdfba7ca" providerId="ADAL" clId="{65964C6C-84B7-40DF-A3E0-6F274B1068FE}" dt="2024-03-19T11:00:26.079" v="1224" actId="47"/>
        <pc:sldMkLst>
          <pc:docMk/>
          <pc:sldMk cId="1239494519" sldId="383"/>
        </pc:sldMkLst>
      </pc:sldChg>
      <pc:sldChg chg="del">
        <pc:chgData name="Andis Groza" userId="b8b1b5cd-85a8-42e3-88f3-0c79cdfba7ca" providerId="ADAL" clId="{65964C6C-84B7-40DF-A3E0-6F274B1068FE}" dt="2024-03-19T11:00:17.612" v="1222" actId="47"/>
        <pc:sldMkLst>
          <pc:docMk/>
          <pc:sldMk cId="1591249188" sldId="390"/>
        </pc:sldMkLst>
      </pc:sldChg>
      <pc:sldChg chg="del">
        <pc:chgData name="Andis Groza" userId="b8b1b5cd-85a8-42e3-88f3-0c79cdfba7ca" providerId="ADAL" clId="{65964C6C-84B7-40DF-A3E0-6F274B1068FE}" dt="2024-03-19T09:31:43.563" v="61" actId="47"/>
        <pc:sldMkLst>
          <pc:docMk/>
          <pc:sldMk cId="2107051105" sldId="391"/>
        </pc:sldMkLst>
      </pc:sldChg>
      <pc:sldChg chg="del">
        <pc:chgData name="Andis Groza" userId="b8b1b5cd-85a8-42e3-88f3-0c79cdfba7ca" providerId="ADAL" clId="{65964C6C-84B7-40DF-A3E0-6F274B1068FE}" dt="2024-03-19T09:30:48.237" v="18" actId="47"/>
        <pc:sldMkLst>
          <pc:docMk/>
          <pc:sldMk cId="3614043258" sldId="393"/>
        </pc:sldMkLst>
      </pc:sldChg>
      <pc:sldChg chg="delSp modSp del mod">
        <pc:chgData name="Andis Groza" userId="b8b1b5cd-85a8-42e3-88f3-0c79cdfba7ca" providerId="ADAL" clId="{65964C6C-84B7-40DF-A3E0-6F274B1068FE}" dt="2024-03-20T06:55:36.153" v="2129" actId="47"/>
        <pc:sldMkLst>
          <pc:docMk/>
          <pc:sldMk cId="991996300" sldId="394"/>
        </pc:sldMkLst>
        <pc:spChg chg="mod">
          <ac:chgData name="Andis Groza" userId="b8b1b5cd-85a8-42e3-88f3-0c79cdfba7ca" providerId="ADAL" clId="{65964C6C-84B7-40DF-A3E0-6F274B1068FE}" dt="2024-03-19T09:31:40.071" v="60" actId="5793"/>
          <ac:spMkLst>
            <pc:docMk/>
            <pc:sldMk cId="991996300" sldId="394"/>
            <ac:spMk id="4" creationId="{00000000-0000-0000-0000-000000000000}"/>
          </ac:spMkLst>
        </pc:spChg>
        <pc:spChg chg="del">
          <ac:chgData name="Andis Groza" userId="b8b1b5cd-85a8-42e3-88f3-0c79cdfba7ca" providerId="ADAL" clId="{65964C6C-84B7-40DF-A3E0-6F274B1068FE}" dt="2024-03-19T09:31:26.952" v="22" actId="478"/>
          <ac:spMkLst>
            <pc:docMk/>
            <pc:sldMk cId="991996300" sldId="394"/>
            <ac:spMk id="5" creationId="{7AEAA6EB-AD8B-E6A7-6106-6080857CBFE3}"/>
          </ac:spMkLst>
        </pc:spChg>
        <pc:spChg chg="mod">
          <ac:chgData name="Andis Groza" userId="b8b1b5cd-85a8-42e3-88f3-0c79cdfba7ca" providerId="ADAL" clId="{65964C6C-84B7-40DF-A3E0-6F274B1068FE}" dt="2024-03-19T09:37:23.340" v="69"/>
          <ac:spMkLst>
            <pc:docMk/>
            <pc:sldMk cId="991996300" sldId="394"/>
            <ac:spMk id="12" creationId="{00000000-0000-0000-0000-000000000000}"/>
          </ac:spMkLst>
        </pc:spChg>
      </pc:sldChg>
      <pc:sldChg chg="addSp delSp modSp mod">
        <pc:chgData name="Andis Groza" userId="b8b1b5cd-85a8-42e3-88f3-0c79cdfba7ca" providerId="ADAL" clId="{65964C6C-84B7-40DF-A3E0-6F274B1068FE}" dt="2024-03-22T11:04:51.289" v="5274" actId="14100"/>
        <pc:sldMkLst>
          <pc:docMk/>
          <pc:sldMk cId="1495081747" sldId="396"/>
        </pc:sldMkLst>
        <pc:spChg chg="del">
          <ac:chgData name="Andis Groza" userId="b8b1b5cd-85a8-42e3-88f3-0c79cdfba7ca" providerId="ADAL" clId="{65964C6C-84B7-40DF-A3E0-6F274B1068FE}" dt="2024-03-20T06:56:47.444" v="2138" actId="478"/>
          <ac:spMkLst>
            <pc:docMk/>
            <pc:sldMk cId="1495081747" sldId="396"/>
            <ac:spMk id="2" creationId="{80031B08-96A5-F518-39B4-7934155D9E76}"/>
          </ac:spMkLst>
        </pc:spChg>
        <pc:spChg chg="mod">
          <ac:chgData name="Andis Groza" userId="b8b1b5cd-85a8-42e3-88f3-0c79cdfba7ca" providerId="ADAL" clId="{65964C6C-84B7-40DF-A3E0-6F274B1068FE}" dt="2024-03-22T06:26:36.912" v="5200" actId="113"/>
          <ac:spMkLst>
            <pc:docMk/>
            <pc:sldMk cId="1495081747" sldId="396"/>
            <ac:spMk id="3" creationId="{1B1FDF2A-6596-6FDC-44E1-C893AAD4D7D1}"/>
          </ac:spMkLst>
        </pc:spChg>
        <pc:spChg chg="mod">
          <ac:chgData name="Andis Groza" userId="b8b1b5cd-85a8-42e3-88f3-0c79cdfba7ca" providerId="ADAL" clId="{65964C6C-84B7-40DF-A3E0-6F274B1068FE}" dt="2024-03-22T06:26:59.648" v="5202" actId="113"/>
          <ac:spMkLst>
            <pc:docMk/>
            <pc:sldMk cId="1495081747" sldId="396"/>
            <ac:spMk id="4" creationId="{8CAA948C-C09E-691B-2BAA-4EC4AE0C645C}"/>
          </ac:spMkLst>
        </pc:spChg>
        <pc:spChg chg="mod">
          <ac:chgData name="Andis Groza" userId="b8b1b5cd-85a8-42e3-88f3-0c79cdfba7ca" providerId="ADAL" clId="{65964C6C-84B7-40DF-A3E0-6F274B1068FE}" dt="2024-03-22T06:26:40.915" v="5201" actId="113"/>
          <ac:spMkLst>
            <pc:docMk/>
            <pc:sldMk cId="1495081747" sldId="396"/>
            <ac:spMk id="5" creationId="{463603B1-DE7F-4935-EA54-706E4E0018A6}"/>
          </ac:spMkLst>
        </pc:spChg>
        <pc:spChg chg="mod">
          <ac:chgData name="Andis Groza" userId="b8b1b5cd-85a8-42e3-88f3-0c79cdfba7ca" providerId="ADAL" clId="{65964C6C-84B7-40DF-A3E0-6F274B1068FE}" dt="2024-03-22T06:27:03.454" v="5203" actId="113"/>
          <ac:spMkLst>
            <pc:docMk/>
            <pc:sldMk cId="1495081747" sldId="396"/>
            <ac:spMk id="6" creationId="{80BF79FF-170A-9676-2D60-2FE19BB83583}"/>
          </ac:spMkLst>
        </pc:spChg>
        <pc:spChg chg="mod">
          <ac:chgData name="Andis Groza" userId="b8b1b5cd-85a8-42e3-88f3-0c79cdfba7ca" providerId="ADAL" clId="{65964C6C-84B7-40DF-A3E0-6F274B1068FE}" dt="2024-03-22T06:27:08.972" v="5205" actId="113"/>
          <ac:spMkLst>
            <pc:docMk/>
            <pc:sldMk cId="1495081747" sldId="396"/>
            <ac:spMk id="7" creationId="{762E1953-7761-34B2-3F7F-E9D46915EFE7}"/>
          </ac:spMkLst>
        </pc:spChg>
        <pc:spChg chg="add mod">
          <ac:chgData name="Andis Groza" userId="b8b1b5cd-85a8-42e3-88f3-0c79cdfba7ca" providerId="ADAL" clId="{65964C6C-84B7-40DF-A3E0-6F274B1068FE}" dt="2024-03-22T11:04:51.289" v="5274" actId="14100"/>
          <ac:spMkLst>
            <pc:docMk/>
            <pc:sldMk cId="1495081747" sldId="396"/>
            <ac:spMk id="9" creationId="{4224841A-FBAF-BC1B-59B2-E7F818638A9E}"/>
          </ac:spMkLst>
        </pc:spChg>
        <pc:spChg chg="del">
          <ac:chgData name="Andis Groza" userId="b8b1b5cd-85a8-42e3-88f3-0c79cdfba7ca" providerId="ADAL" clId="{65964C6C-84B7-40DF-A3E0-6F274B1068FE}" dt="2024-03-20T07:41:19.717" v="2759" actId="478"/>
          <ac:spMkLst>
            <pc:docMk/>
            <pc:sldMk cId="1495081747" sldId="396"/>
            <ac:spMk id="10" creationId="{E39E4622-2A7E-6551-9E34-83D28E9E6044}"/>
          </ac:spMkLst>
        </pc:spChg>
        <pc:spChg chg="add mod">
          <ac:chgData name="Andis Groza" userId="b8b1b5cd-85a8-42e3-88f3-0c79cdfba7ca" providerId="ADAL" clId="{65964C6C-84B7-40DF-A3E0-6F274B1068FE}" dt="2024-03-20T07:41:43.885" v="2765" actId="1076"/>
          <ac:spMkLst>
            <pc:docMk/>
            <pc:sldMk cId="1495081747" sldId="396"/>
            <ac:spMk id="11" creationId="{6B7963DE-194D-5FB3-90A9-943E4C326C45}"/>
          </ac:spMkLst>
        </pc:spChg>
      </pc:sldChg>
      <pc:sldChg chg="del">
        <pc:chgData name="Andis Groza" userId="b8b1b5cd-85a8-42e3-88f3-0c79cdfba7ca" providerId="ADAL" clId="{65964C6C-84B7-40DF-A3E0-6F274B1068FE}" dt="2024-03-19T21:07:52.681" v="2015" actId="47"/>
        <pc:sldMkLst>
          <pc:docMk/>
          <pc:sldMk cId="568027878" sldId="397"/>
        </pc:sldMkLst>
      </pc:sldChg>
      <pc:sldChg chg="add del">
        <pc:chgData name="Andis Groza" userId="b8b1b5cd-85a8-42e3-88f3-0c79cdfba7ca" providerId="ADAL" clId="{65964C6C-84B7-40DF-A3E0-6F274B1068FE}" dt="2024-03-19T09:31:20.728" v="21" actId="47"/>
        <pc:sldMkLst>
          <pc:docMk/>
          <pc:sldMk cId="696965508" sldId="398"/>
        </pc:sldMkLst>
      </pc:sldChg>
      <pc:sldChg chg="addSp delSp modSp add del mod delAnim modAnim">
        <pc:chgData name="Andis Groza" userId="b8b1b5cd-85a8-42e3-88f3-0c79cdfba7ca" providerId="ADAL" clId="{65964C6C-84B7-40DF-A3E0-6F274B1068FE}" dt="2024-03-22T14:21:17.198" v="5351" actId="47"/>
        <pc:sldMkLst>
          <pc:docMk/>
          <pc:sldMk cId="212511042" sldId="399"/>
        </pc:sldMkLst>
        <pc:spChg chg="add mod">
          <ac:chgData name="Andis Groza" userId="b8b1b5cd-85a8-42e3-88f3-0c79cdfba7ca" providerId="ADAL" clId="{65964C6C-84B7-40DF-A3E0-6F274B1068FE}" dt="2024-03-20T12:17:32.699" v="3214" actId="14100"/>
          <ac:spMkLst>
            <pc:docMk/>
            <pc:sldMk cId="212511042" sldId="399"/>
            <ac:spMk id="2" creationId="{001B1256-671B-ECD5-FA6A-BAB55DCD92D9}"/>
          </ac:spMkLst>
        </pc:spChg>
        <pc:spChg chg="add del mod">
          <ac:chgData name="Andis Groza" userId="b8b1b5cd-85a8-42e3-88f3-0c79cdfba7ca" providerId="ADAL" clId="{65964C6C-84B7-40DF-A3E0-6F274B1068FE}" dt="2024-03-20T07:16:29.963" v="2483" actId="478"/>
          <ac:spMkLst>
            <pc:docMk/>
            <pc:sldMk cId="212511042" sldId="399"/>
            <ac:spMk id="4" creationId="{20EF8694-B4B1-A1A8-DC80-2780F459E546}"/>
          </ac:spMkLst>
        </pc:spChg>
        <pc:spChg chg="add mod">
          <ac:chgData name="Andis Groza" userId="b8b1b5cd-85a8-42e3-88f3-0c79cdfba7ca" providerId="ADAL" clId="{65964C6C-84B7-40DF-A3E0-6F274B1068FE}" dt="2024-03-20T09:27:15.628" v="2989" actId="1076"/>
          <ac:spMkLst>
            <pc:docMk/>
            <pc:sldMk cId="212511042" sldId="399"/>
            <ac:spMk id="5" creationId="{5EA1B474-BCC0-168C-E1DA-B6BEF7B815F3}"/>
          </ac:spMkLst>
        </pc:spChg>
        <pc:spChg chg="mod">
          <ac:chgData name="Andis Groza" userId="b8b1b5cd-85a8-42e3-88f3-0c79cdfba7ca" providerId="ADAL" clId="{65964C6C-84B7-40DF-A3E0-6F274B1068FE}" dt="2024-03-19T21:14:19.236" v="2069" actId="2711"/>
          <ac:spMkLst>
            <pc:docMk/>
            <pc:sldMk cId="212511042" sldId="399"/>
            <ac:spMk id="7" creationId="{00000000-0000-0000-0000-000000000000}"/>
          </ac:spMkLst>
        </pc:spChg>
        <pc:spChg chg="mod">
          <ac:chgData name="Andis Groza" userId="b8b1b5cd-85a8-42e3-88f3-0c79cdfba7ca" providerId="ADAL" clId="{65964C6C-84B7-40DF-A3E0-6F274B1068FE}" dt="2024-03-20T07:11:00.468" v="2287" actId="20577"/>
          <ac:spMkLst>
            <pc:docMk/>
            <pc:sldMk cId="212511042" sldId="399"/>
            <ac:spMk id="14" creationId="{7A0F734B-7716-E965-DE9A-0945BC6C06BE}"/>
          </ac:spMkLst>
        </pc:spChg>
        <pc:spChg chg="mod">
          <ac:chgData name="Andis Groza" userId="b8b1b5cd-85a8-42e3-88f3-0c79cdfba7ca" providerId="ADAL" clId="{65964C6C-84B7-40DF-A3E0-6F274B1068FE}" dt="2024-03-20T09:28:36.291" v="3002" actId="1076"/>
          <ac:spMkLst>
            <pc:docMk/>
            <pc:sldMk cId="212511042" sldId="399"/>
            <ac:spMk id="16" creationId="{298AD818-E761-2772-22C3-EC096D1728E4}"/>
          </ac:spMkLst>
        </pc:spChg>
        <pc:spChg chg="mod">
          <ac:chgData name="Andis Groza" userId="b8b1b5cd-85a8-42e3-88f3-0c79cdfba7ca" providerId="ADAL" clId="{65964C6C-84B7-40DF-A3E0-6F274B1068FE}" dt="2024-03-20T07:11:22.010" v="2293" actId="403"/>
          <ac:spMkLst>
            <pc:docMk/>
            <pc:sldMk cId="212511042" sldId="399"/>
            <ac:spMk id="17" creationId="{62C445B1-E5C4-8095-B473-85085D21986D}"/>
          </ac:spMkLst>
        </pc:spChg>
        <pc:spChg chg="mod">
          <ac:chgData name="Andis Groza" userId="b8b1b5cd-85a8-42e3-88f3-0c79cdfba7ca" providerId="ADAL" clId="{65964C6C-84B7-40DF-A3E0-6F274B1068FE}" dt="2024-03-20T07:11:19.349" v="2292" actId="403"/>
          <ac:spMkLst>
            <pc:docMk/>
            <pc:sldMk cId="212511042" sldId="399"/>
            <ac:spMk id="18" creationId="{E0C0B0DD-E182-13C7-DB95-DEAEEAC97251}"/>
          </ac:spMkLst>
        </pc:spChg>
        <pc:spChg chg="del">
          <ac:chgData name="Andis Groza" userId="b8b1b5cd-85a8-42e3-88f3-0c79cdfba7ca" providerId="ADAL" clId="{65964C6C-84B7-40DF-A3E0-6F274B1068FE}" dt="2024-03-19T09:39:58.092" v="81" actId="478"/>
          <ac:spMkLst>
            <pc:docMk/>
            <pc:sldMk cId="212511042" sldId="399"/>
            <ac:spMk id="20" creationId="{AEA7FE7F-9972-92B3-F1BE-B423FD633D83}"/>
          </ac:spMkLst>
        </pc:spChg>
        <pc:grpChg chg="mod">
          <ac:chgData name="Andis Groza" userId="b8b1b5cd-85a8-42e3-88f3-0c79cdfba7ca" providerId="ADAL" clId="{65964C6C-84B7-40DF-A3E0-6F274B1068FE}" dt="2024-03-20T07:09:37.360" v="2285"/>
          <ac:grpSpMkLst>
            <pc:docMk/>
            <pc:sldMk cId="212511042" sldId="399"/>
            <ac:grpSpMk id="21" creationId="{191DB1C9-3C10-3CEB-6ACB-5A4089D4BA1F}"/>
          </ac:grpSpMkLst>
        </pc:grpChg>
        <pc:picChg chg="mod">
          <ac:chgData name="Andis Groza" userId="b8b1b5cd-85a8-42e3-88f3-0c79cdfba7ca" providerId="ADAL" clId="{65964C6C-84B7-40DF-A3E0-6F274B1068FE}" dt="2024-03-20T07:10:33.145" v="2286"/>
          <ac:picMkLst>
            <pc:docMk/>
            <pc:sldMk cId="212511042" sldId="399"/>
            <ac:picMk id="11" creationId="{AC4A5823-0F1E-9447-DB8C-52E3BE6EFA5B}"/>
          </ac:picMkLst>
        </pc:picChg>
        <pc:picChg chg="mod">
          <ac:chgData name="Andis Groza" userId="b8b1b5cd-85a8-42e3-88f3-0c79cdfba7ca" providerId="ADAL" clId="{65964C6C-84B7-40DF-A3E0-6F274B1068FE}" dt="2024-03-20T07:09:11.282" v="2284" actId="1440"/>
          <ac:picMkLst>
            <pc:docMk/>
            <pc:sldMk cId="212511042" sldId="399"/>
            <ac:picMk id="15" creationId="{563329E9-6538-1D85-635C-8542C6E60D46}"/>
          </ac:picMkLst>
        </pc:picChg>
      </pc:sldChg>
      <pc:sldChg chg="del">
        <pc:chgData name="Andis Groza" userId="b8b1b5cd-85a8-42e3-88f3-0c79cdfba7ca" providerId="ADAL" clId="{65964C6C-84B7-40DF-A3E0-6F274B1068FE}" dt="2024-03-19T09:45:11.601" v="89" actId="47"/>
        <pc:sldMkLst>
          <pc:docMk/>
          <pc:sldMk cId="325639809" sldId="400"/>
        </pc:sldMkLst>
      </pc:sldChg>
      <pc:sldChg chg="del">
        <pc:chgData name="Andis Groza" userId="b8b1b5cd-85a8-42e3-88f3-0c79cdfba7ca" providerId="ADAL" clId="{65964C6C-84B7-40DF-A3E0-6F274B1068FE}" dt="2024-03-19T09:41:00.092" v="82" actId="47"/>
        <pc:sldMkLst>
          <pc:docMk/>
          <pc:sldMk cId="2882784443" sldId="401"/>
        </pc:sldMkLst>
      </pc:sldChg>
      <pc:sldChg chg="del ord">
        <pc:chgData name="Andis Groza" userId="b8b1b5cd-85a8-42e3-88f3-0c79cdfba7ca" providerId="ADAL" clId="{65964C6C-84B7-40DF-A3E0-6F274B1068FE}" dt="2024-03-19T09:58:14.012" v="268" actId="2696"/>
        <pc:sldMkLst>
          <pc:docMk/>
          <pc:sldMk cId="1218706181" sldId="402"/>
        </pc:sldMkLst>
      </pc:sldChg>
      <pc:sldChg chg="addSp delSp modSp add mod ord">
        <pc:chgData name="Andis Groza" userId="b8b1b5cd-85a8-42e3-88f3-0c79cdfba7ca" providerId="ADAL" clId="{65964C6C-84B7-40DF-A3E0-6F274B1068FE}" dt="2024-03-21T07:34:00.744" v="3354" actId="207"/>
        <pc:sldMkLst>
          <pc:docMk/>
          <pc:sldMk cId="1660135236" sldId="402"/>
        </pc:sldMkLst>
        <pc:spChg chg="add mod">
          <ac:chgData name="Andis Groza" userId="b8b1b5cd-85a8-42e3-88f3-0c79cdfba7ca" providerId="ADAL" clId="{65964C6C-84B7-40DF-A3E0-6F274B1068FE}" dt="2024-03-20T07:43:47.169" v="2831"/>
          <ac:spMkLst>
            <pc:docMk/>
            <pc:sldMk cId="1660135236" sldId="402"/>
            <ac:spMk id="2" creationId="{55A987F2-2BFF-4E6A-D932-0DD9FFF85C44}"/>
          </ac:spMkLst>
        </pc:spChg>
        <pc:spChg chg="add del mod">
          <ac:chgData name="Andis Groza" userId="b8b1b5cd-85a8-42e3-88f3-0c79cdfba7ca" providerId="ADAL" clId="{65964C6C-84B7-40DF-A3E0-6F274B1068FE}" dt="2024-03-19T21:18:40.122" v="2117"/>
          <ac:spMkLst>
            <pc:docMk/>
            <pc:sldMk cId="1660135236" sldId="402"/>
            <ac:spMk id="2" creationId="{FBD80102-71DC-EAC8-6998-E0EA5CBFB63D}"/>
          </ac:spMkLst>
        </pc:spChg>
        <pc:spChg chg="del mod">
          <ac:chgData name="Andis Groza" userId="b8b1b5cd-85a8-42e3-88f3-0c79cdfba7ca" providerId="ADAL" clId="{65964C6C-84B7-40DF-A3E0-6F274B1068FE}" dt="2024-03-19T21:18:59.987" v="2124" actId="478"/>
          <ac:spMkLst>
            <pc:docMk/>
            <pc:sldMk cId="1660135236" sldId="402"/>
            <ac:spMk id="4" creationId="{00000000-0000-0000-0000-000000000000}"/>
          </ac:spMkLst>
        </pc:spChg>
        <pc:spChg chg="add mod">
          <ac:chgData name="Andis Groza" userId="b8b1b5cd-85a8-42e3-88f3-0c79cdfba7ca" providerId="ADAL" clId="{65964C6C-84B7-40DF-A3E0-6F274B1068FE}" dt="2024-03-21T07:34:00.744" v="3354" actId="207"/>
          <ac:spMkLst>
            <pc:docMk/>
            <pc:sldMk cId="1660135236" sldId="402"/>
            <ac:spMk id="5" creationId="{EEC51566-BAC2-E2BA-09BF-63F8E58AD167}"/>
          </ac:spMkLst>
        </pc:spChg>
        <pc:spChg chg="mod">
          <ac:chgData name="Andis Groza" userId="b8b1b5cd-85a8-42e3-88f3-0c79cdfba7ca" providerId="ADAL" clId="{65964C6C-84B7-40DF-A3E0-6F274B1068FE}" dt="2024-03-20T07:31:09.689" v="2654" actId="20577"/>
          <ac:spMkLst>
            <pc:docMk/>
            <pc:sldMk cId="1660135236" sldId="402"/>
            <ac:spMk id="6" creationId="{EB9B4D72-5E8E-A188-B4A2-60C4C63D5C8E}"/>
          </ac:spMkLst>
        </pc:spChg>
        <pc:spChg chg="del mod">
          <ac:chgData name="Andis Groza" userId="b8b1b5cd-85a8-42e3-88f3-0c79cdfba7ca" providerId="ADAL" clId="{65964C6C-84B7-40DF-A3E0-6F274B1068FE}" dt="2024-03-20T07:43:46.901" v="2830" actId="478"/>
          <ac:spMkLst>
            <pc:docMk/>
            <pc:sldMk cId="1660135236" sldId="402"/>
            <ac:spMk id="7" creationId="{00000000-0000-0000-0000-000000000000}"/>
          </ac:spMkLst>
        </pc:spChg>
        <pc:spChg chg="mod">
          <ac:chgData name="Andis Groza" userId="b8b1b5cd-85a8-42e3-88f3-0c79cdfba7ca" providerId="ADAL" clId="{65964C6C-84B7-40DF-A3E0-6F274B1068FE}" dt="2024-03-19T20:56:23.084" v="1876" actId="2711"/>
          <ac:spMkLst>
            <pc:docMk/>
            <pc:sldMk cId="1660135236" sldId="402"/>
            <ac:spMk id="9" creationId="{2E37B368-1EA1-4A86-6C0A-A9A239BE0BE2}"/>
          </ac:spMkLst>
        </pc:spChg>
        <pc:spChg chg="add del mod">
          <ac:chgData name="Andis Groza" userId="b8b1b5cd-85a8-42e3-88f3-0c79cdfba7ca" providerId="ADAL" clId="{65964C6C-84B7-40DF-A3E0-6F274B1068FE}" dt="2024-03-20T07:30:26.881" v="2649" actId="478"/>
          <ac:spMkLst>
            <pc:docMk/>
            <pc:sldMk cId="1660135236" sldId="402"/>
            <ac:spMk id="10" creationId="{80C0AFE7-611A-D386-8C87-2D169D81DE43}"/>
          </ac:spMkLst>
        </pc:spChg>
        <pc:spChg chg="mod">
          <ac:chgData name="Andis Groza" userId="b8b1b5cd-85a8-42e3-88f3-0c79cdfba7ca" providerId="ADAL" clId="{65964C6C-84B7-40DF-A3E0-6F274B1068FE}" dt="2024-03-20T07:30:46.232" v="2650" actId="1076"/>
          <ac:spMkLst>
            <pc:docMk/>
            <pc:sldMk cId="1660135236" sldId="402"/>
            <ac:spMk id="11" creationId="{B60E3CA8-964C-2F48-4069-94A4692F4A1A}"/>
          </ac:spMkLst>
        </pc:spChg>
      </pc:sldChg>
      <pc:sldChg chg="addSp delSp modSp mod ord">
        <pc:chgData name="Andis Groza" userId="b8b1b5cd-85a8-42e3-88f3-0c79cdfba7ca" providerId="ADAL" clId="{65964C6C-84B7-40DF-A3E0-6F274B1068FE}" dt="2024-03-21T07:37:36.712" v="3372" actId="948"/>
        <pc:sldMkLst>
          <pc:docMk/>
          <pc:sldMk cId="2710966399" sldId="403"/>
        </pc:sldMkLst>
        <pc:spChg chg="add mod">
          <ac:chgData name="Andis Groza" userId="b8b1b5cd-85a8-42e3-88f3-0c79cdfba7ca" providerId="ADAL" clId="{65964C6C-84B7-40DF-A3E0-6F274B1068FE}" dt="2024-03-20T07:40:42.969" v="2749"/>
          <ac:spMkLst>
            <pc:docMk/>
            <pc:sldMk cId="2710966399" sldId="403"/>
            <ac:spMk id="2" creationId="{122C8B2A-2399-F179-46EC-8F65B50AF36B}"/>
          </ac:spMkLst>
        </pc:spChg>
        <pc:spChg chg="add del mod">
          <ac:chgData name="Andis Groza" userId="b8b1b5cd-85a8-42e3-88f3-0c79cdfba7ca" providerId="ADAL" clId="{65964C6C-84B7-40DF-A3E0-6F274B1068FE}" dt="2024-03-19T21:11:33.630" v="2042" actId="478"/>
          <ac:spMkLst>
            <pc:docMk/>
            <pc:sldMk cId="2710966399" sldId="403"/>
            <ac:spMk id="2" creationId="{F5777527-2427-C3D1-EEE9-E32B297D9CBD}"/>
          </ac:spMkLst>
        </pc:spChg>
        <pc:spChg chg="del mod">
          <ac:chgData name="Andis Groza" userId="b8b1b5cd-85a8-42e3-88f3-0c79cdfba7ca" providerId="ADAL" clId="{65964C6C-84B7-40DF-A3E0-6F274B1068FE}" dt="2024-03-19T21:10:15.506" v="2031" actId="478"/>
          <ac:spMkLst>
            <pc:docMk/>
            <pc:sldMk cId="2710966399" sldId="403"/>
            <ac:spMk id="4" creationId="{00000000-0000-0000-0000-000000000000}"/>
          </ac:spMkLst>
        </pc:spChg>
        <pc:spChg chg="add mod">
          <ac:chgData name="Andis Groza" userId="b8b1b5cd-85a8-42e3-88f3-0c79cdfba7ca" providerId="ADAL" clId="{65964C6C-84B7-40DF-A3E0-6F274B1068FE}" dt="2024-03-20T07:34:00.082" v="2674" actId="1076"/>
          <ac:spMkLst>
            <pc:docMk/>
            <pc:sldMk cId="2710966399" sldId="403"/>
            <ac:spMk id="5" creationId="{C87E981A-42F8-683D-E3DB-BF50D99BBEB1}"/>
          </ac:spMkLst>
        </pc:spChg>
        <pc:spChg chg="del mod">
          <ac:chgData name="Andis Groza" userId="b8b1b5cd-85a8-42e3-88f3-0c79cdfba7ca" providerId="ADAL" clId="{65964C6C-84B7-40DF-A3E0-6F274B1068FE}" dt="2024-03-20T07:40:42.717" v="2748" actId="478"/>
          <ac:spMkLst>
            <pc:docMk/>
            <pc:sldMk cId="2710966399" sldId="403"/>
            <ac:spMk id="7" creationId="{00000000-0000-0000-0000-000000000000}"/>
          </ac:spMkLst>
        </pc:spChg>
        <pc:spChg chg="add del mod">
          <ac:chgData name="Andis Groza" userId="b8b1b5cd-85a8-42e3-88f3-0c79cdfba7ca" providerId="ADAL" clId="{65964C6C-84B7-40DF-A3E0-6F274B1068FE}" dt="2024-03-19T21:10:20.222" v="2032" actId="478"/>
          <ac:spMkLst>
            <pc:docMk/>
            <pc:sldMk cId="2710966399" sldId="403"/>
            <ac:spMk id="8" creationId="{06564CFF-3CC8-C24A-860E-596B6CFA81C9}"/>
          </ac:spMkLst>
        </pc:spChg>
        <pc:spChg chg="mod">
          <ac:chgData name="Andis Groza" userId="b8b1b5cd-85a8-42e3-88f3-0c79cdfba7ca" providerId="ADAL" clId="{65964C6C-84B7-40DF-A3E0-6F274B1068FE}" dt="2024-03-21T07:37:36.712" v="3372" actId="948"/>
          <ac:spMkLst>
            <pc:docMk/>
            <pc:sldMk cId="2710966399" sldId="403"/>
            <ac:spMk id="12" creationId="{00000000-0000-0000-0000-000000000000}"/>
          </ac:spMkLst>
        </pc:spChg>
      </pc:sldChg>
      <pc:sldChg chg="del">
        <pc:chgData name="Andis Groza" userId="b8b1b5cd-85a8-42e3-88f3-0c79cdfba7ca" providerId="ADAL" clId="{65964C6C-84B7-40DF-A3E0-6F274B1068FE}" dt="2024-03-19T09:41:12.749" v="83" actId="47"/>
        <pc:sldMkLst>
          <pc:docMk/>
          <pc:sldMk cId="436539836" sldId="404"/>
        </pc:sldMkLst>
      </pc:sldChg>
      <pc:sldChg chg="del">
        <pc:chgData name="Andis Groza" userId="b8b1b5cd-85a8-42e3-88f3-0c79cdfba7ca" providerId="ADAL" clId="{65964C6C-84B7-40DF-A3E0-6F274B1068FE}" dt="2024-03-19T11:03:21.207" v="1250" actId="47"/>
        <pc:sldMkLst>
          <pc:docMk/>
          <pc:sldMk cId="1756635767" sldId="405"/>
        </pc:sldMkLst>
      </pc:sldChg>
      <pc:sldChg chg="del">
        <pc:chgData name="Andis Groza" userId="b8b1b5cd-85a8-42e3-88f3-0c79cdfba7ca" providerId="ADAL" clId="{65964C6C-84B7-40DF-A3E0-6F274B1068FE}" dt="2024-03-19T11:03:43.369" v="1251" actId="47"/>
        <pc:sldMkLst>
          <pc:docMk/>
          <pc:sldMk cId="268540602" sldId="406"/>
        </pc:sldMkLst>
      </pc:sldChg>
      <pc:sldChg chg="del">
        <pc:chgData name="Andis Groza" userId="b8b1b5cd-85a8-42e3-88f3-0c79cdfba7ca" providerId="ADAL" clId="{65964C6C-84B7-40DF-A3E0-6F274B1068FE}" dt="2024-03-19T11:03:43.369" v="1251" actId="47"/>
        <pc:sldMkLst>
          <pc:docMk/>
          <pc:sldMk cId="2521543345" sldId="407"/>
        </pc:sldMkLst>
      </pc:sldChg>
      <pc:sldChg chg="del">
        <pc:chgData name="Andis Groza" userId="b8b1b5cd-85a8-42e3-88f3-0c79cdfba7ca" providerId="ADAL" clId="{65964C6C-84B7-40DF-A3E0-6F274B1068FE}" dt="2024-03-19T11:03:43.369" v="1251" actId="47"/>
        <pc:sldMkLst>
          <pc:docMk/>
          <pc:sldMk cId="1393387593" sldId="408"/>
        </pc:sldMkLst>
      </pc:sldChg>
      <pc:sldChg chg="del">
        <pc:chgData name="Andis Groza" userId="b8b1b5cd-85a8-42e3-88f3-0c79cdfba7ca" providerId="ADAL" clId="{65964C6C-84B7-40DF-A3E0-6F274B1068FE}" dt="2024-03-19T09:37:26.791" v="70" actId="47"/>
        <pc:sldMkLst>
          <pc:docMk/>
          <pc:sldMk cId="1193976816" sldId="409"/>
        </pc:sldMkLst>
      </pc:sldChg>
      <pc:sldChg chg="del">
        <pc:chgData name="Andis Groza" userId="b8b1b5cd-85a8-42e3-88f3-0c79cdfba7ca" providerId="ADAL" clId="{65964C6C-84B7-40DF-A3E0-6F274B1068FE}" dt="2024-03-19T11:03:16.031" v="1248" actId="47"/>
        <pc:sldMkLst>
          <pc:docMk/>
          <pc:sldMk cId="3988649992" sldId="411"/>
        </pc:sldMkLst>
      </pc:sldChg>
      <pc:sldChg chg="del">
        <pc:chgData name="Andis Groza" userId="b8b1b5cd-85a8-42e3-88f3-0c79cdfba7ca" providerId="ADAL" clId="{65964C6C-84B7-40DF-A3E0-6F274B1068FE}" dt="2024-03-19T11:03:18.651" v="1249" actId="47"/>
        <pc:sldMkLst>
          <pc:docMk/>
          <pc:sldMk cId="1574917737" sldId="412"/>
        </pc:sldMkLst>
      </pc:sldChg>
      <pc:sldChg chg="del">
        <pc:chgData name="Andis Groza" userId="b8b1b5cd-85a8-42e3-88f3-0c79cdfba7ca" providerId="ADAL" clId="{65964C6C-84B7-40DF-A3E0-6F274B1068FE}" dt="2024-03-19T11:04:34.803" v="1252" actId="2696"/>
        <pc:sldMkLst>
          <pc:docMk/>
          <pc:sldMk cId="1291216748" sldId="413"/>
        </pc:sldMkLst>
      </pc:sldChg>
      <pc:sldChg chg="addSp delSp modSp add mod ord">
        <pc:chgData name="Andis Groza" userId="b8b1b5cd-85a8-42e3-88f3-0c79cdfba7ca" providerId="ADAL" clId="{65964C6C-84B7-40DF-A3E0-6F274B1068FE}" dt="2024-03-21T12:14:16.170" v="4145" actId="1076"/>
        <pc:sldMkLst>
          <pc:docMk/>
          <pc:sldMk cId="3409134969" sldId="413"/>
        </pc:sldMkLst>
        <pc:spChg chg="del mod">
          <ac:chgData name="Andis Groza" userId="b8b1b5cd-85a8-42e3-88f3-0c79cdfba7ca" providerId="ADAL" clId="{65964C6C-84B7-40DF-A3E0-6F274B1068FE}" dt="2024-03-19T21:01:41.428" v="1953" actId="478"/>
          <ac:spMkLst>
            <pc:docMk/>
            <pc:sldMk cId="3409134969" sldId="413"/>
            <ac:spMk id="2" creationId="{AD422FD3-64F9-ECC4-883A-F828F32E55E3}"/>
          </ac:spMkLst>
        </pc:spChg>
        <pc:spChg chg="add del">
          <ac:chgData name="Andis Groza" userId="b8b1b5cd-85a8-42e3-88f3-0c79cdfba7ca" providerId="ADAL" clId="{65964C6C-84B7-40DF-A3E0-6F274B1068FE}" dt="2024-03-19T21:01:26.177" v="1950" actId="22"/>
          <ac:spMkLst>
            <pc:docMk/>
            <pc:sldMk cId="3409134969" sldId="413"/>
            <ac:spMk id="6" creationId="{8DB3E145-42D2-B7BA-8D8B-A37BD48E3122}"/>
          </ac:spMkLst>
        </pc:spChg>
        <pc:spChg chg="mod">
          <ac:chgData name="Andis Groza" userId="b8b1b5cd-85a8-42e3-88f3-0c79cdfba7ca" providerId="ADAL" clId="{65964C6C-84B7-40DF-A3E0-6F274B1068FE}" dt="2024-03-20T07:42:31.799" v="2801" actId="403"/>
          <ac:spMkLst>
            <pc:docMk/>
            <pc:sldMk cId="3409134969" sldId="413"/>
            <ac:spMk id="7" creationId="{00000000-0000-0000-0000-000000000000}"/>
          </ac:spMkLst>
        </pc:spChg>
        <pc:spChg chg="add mod">
          <ac:chgData name="Andis Groza" userId="b8b1b5cd-85a8-42e3-88f3-0c79cdfba7ca" providerId="ADAL" clId="{65964C6C-84B7-40DF-A3E0-6F274B1068FE}" dt="2024-03-20T07:36:12.132" v="2692" actId="1076"/>
          <ac:spMkLst>
            <pc:docMk/>
            <pc:sldMk cId="3409134969" sldId="413"/>
            <ac:spMk id="8" creationId="{3D356ECD-1673-D9EB-6ACE-2335B3F64959}"/>
          </ac:spMkLst>
        </pc:spChg>
        <pc:spChg chg="mod">
          <ac:chgData name="Andis Groza" userId="b8b1b5cd-85a8-42e3-88f3-0c79cdfba7ca" providerId="ADAL" clId="{65964C6C-84B7-40DF-A3E0-6F274B1068FE}" dt="2024-03-21T12:14:16.170" v="4145" actId="1076"/>
          <ac:spMkLst>
            <pc:docMk/>
            <pc:sldMk cId="3409134969" sldId="413"/>
            <ac:spMk id="12" creationId="{00000000-0000-0000-0000-000000000000}"/>
          </ac:spMkLst>
        </pc:spChg>
        <pc:picChg chg="del">
          <ac:chgData name="Andis Groza" userId="b8b1b5cd-85a8-42e3-88f3-0c79cdfba7ca" providerId="ADAL" clId="{65964C6C-84B7-40DF-A3E0-6F274B1068FE}" dt="2024-03-19T20:58:56.790" v="1910" actId="478"/>
          <ac:picMkLst>
            <pc:docMk/>
            <pc:sldMk cId="3409134969" sldId="413"/>
            <ac:picMk id="3" creationId="{00000000-0000-0000-0000-000000000000}"/>
          </ac:picMkLst>
        </pc:picChg>
        <pc:picChg chg="add mod">
          <ac:chgData name="Andis Groza" userId="b8b1b5cd-85a8-42e3-88f3-0c79cdfba7ca" providerId="ADAL" clId="{65964C6C-84B7-40DF-A3E0-6F274B1068FE}" dt="2024-03-19T20:58:57.323" v="1911"/>
          <ac:picMkLst>
            <pc:docMk/>
            <pc:sldMk cId="3409134969" sldId="413"/>
            <ac:picMk id="4" creationId="{77E38B4C-043E-7F23-1A89-6CE8C47B4EF3}"/>
          </ac:picMkLst>
        </pc:picChg>
      </pc:sldChg>
      <pc:sldChg chg="addSp delSp modSp mod ord">
        <pc:chgData name="Andis Groza" userId="b8b1b5cd-85a8-42e3-88f3-0c79cdfba7ca" providerId="ADAL" clId="{65964C6C-84B7-40DF-A3E0-6F274B1068FE}" dt="2024-03-20T07:42:52.010" v="2807"/>
        <pc:sldMkLst>
          <pc:docMk/>
          <pc:sldMk cId="2731985577" sldId="414"/>
        </pc:sldMkLst>
        <pc:spChg chg="add mod">
          <ac:chgData name="Andis Groza" userId="b8b1b5cd-85a8-42e3-88f3-0c79cdfba7ca" providerId="ADAL" clId="{65964C6C-84B7-40DF-A3E0-6F274B1068FE}" dt="2024-03-20T07:42:52.010" v="2807"/>
          <ac:spMkLst>
            <pc:docMk/>
            <pc:sldMk cId="2731985577" sldId="414"/>
            <ac:spMk id="2" creationId="{02EC19E6-1379-FEAE-8887-AD10B4772EE3}"/>
          </ac:spMkLst>
        </pc:spChg>
        <pc:spChg chg="del mod">
          <ac:chgData name="Andis Groza" userId="b8b1b5cd-85a8-42e3-88f3-0c79cdfba7ca" providerId="ADAL" clId="{65964C6C-84B7-40DF-A3E0-6F274B1068FE}" dt="2024-03-19T21:02:26.718" v="1963" actId="478"/>
          <ac:spMkLst>
            <pc:docMk/>
            <pc:sldMk cId="2731985577" sldId="414"/>
            <ac:spMk id="2" creationId="{AD422FD3-64F9-ECC4-883A-F828F32E55E3}"/>
          </ac:spMkLst>
        </pc:spChg>
        <pc:spChg chg="add mod">
          <ac:chgData name="Andis Groza" userId="b8b1b5cd-85a8-42e3-88f3-0c79cdfba7ca" providerId="ADAL" clId="{65964C6C-84B7-40DF-A3E0-6F274B1068FE}" dt="2024-03-20T07:36:21.036" v="2693" actId="1076"/>
          <ac:spMkLst>
            <pc:docMk/>
            <pc:sldMk cId="2731985577" sldId="414"/>
            <ac:spMk id="5" creationId="{63664D8B-0E70-776C-9AA0-F7E953CDAE02}"/>
          </ac:spMkLst>
        </pc:spChg>
        <pc:spChg chg="del mod">
          <ac:chgData name="Andis Groza" userId="b8b1b5cd-85a8-42e3-88f3-0c79cdfba7ca" providerId="ADAL" clId="{65964C6C-84B7-40DF-A3E0-6F274B1068FE}" dt="2024-03-20T07:42:51.740" v="2806" actId="478"/>
          <ac:spMkLst>
            <pc:docMk/>
            <pc:sldMk cId="2731985577" sldId="414"/>
            <ac:spMk id="7" creationId="{00000000-0000-0000-0000-000000000000}"/>
          </ac:spMkLst>
        </pc:spChg>
        <pc:spChg chg="mod">
          <ac:chgData name="Andis Groza" userId="b8b1b5cd-85a8-42e3-88f3-0c79cdfba7ca" providerId="ADAL" clId="{65964C6C-84B7-40DF-A3E0-6F274B1068FE}" dt="2024-03-19T21:16:43.481" v="2089" actId="2711"/>
          <ac:spMkLst>
            <pc:docMk/>
            <pc:sldMk cId="2731985577" sldId="414"/>
            <ac:spMk id="12" creationId="{00000000-0000-0000-0000-000000000000}"/>
          </ac:spMkLst>
        </pc:spChg>
        <pc:picChg chg="del">
          <ac:chgData name="Andis Groza" userId="b8b1b5cd-85a8-42e3-88f3-0c79cdfba7ca" providerId="ADAL" clId="{65964C6C-84B7-40DF-A3E0-6F274B1068FE}" dt="2024-03-19T20:58:41.452" v="1907" actId="478"/>
          <ac:picMkLst>
            <pc:docMk/>
            <pc:sldMk cId="2731985577" sldId="414"/>
            <ac:picMk id="3" creationId="{00000000-0000-0000-0000-000000000000}"/>
          </ac:picMkLst>
        </pc:picChg>
        <pc:picChg chg="add mod ord">
          <ac:chgData name="Andis Groza" userId="b8b1b5cd-85a8-42e3-88f3-0c79cdfba7ca" providerId="ADAL" clId="{65964C6C-84B7-40DF-A3E0-6F274B1068FE}" dt="2024-03-19T20:58:49.657" v="1909" actId="167"/>
          <ac:picMkLst>
            <pc:docMk/>
            <pc:sldMk cId="2731985577" sldId="414"/>
            <ac:picMk id="4" creationId="{28C656B1-6C83-086F-DDD4-27B57E869D67}"/>
          </ac:picMkLst>
        </pc:picChg>
      </pc:sldChg>
      <pc:sldChg chg="del">
        <pc:chgData name="Andis Groza" userId="b8b1b5cd-85a8-42e3-88f3-0c79cdfba7ca" providerId="ADAL" clId="{65964C6C-84B7-40DF-A3E0-6F274B1068FE}" dt="2024-03-19T11:12:54.388" v="1373" actId="2696"/>
        <pc:sldMkLst>
          <pc:docMk/>
          <pc:sldMk cId="178152456" sldId="415"/>
        </pc:sldMkLst>
      </pc:sldChg>
      <pc:sldChg chg="addSp delSp modSp add del mod">
        <pc:chgData name="Andis Groza" userId="b8b1b5cd-85a8-42e3-88f3-0c79cdfba7ca" providerId="ADAL" clId="{65964C6C-84B7-40DF-A3E0-6F274B1068FE}" dt="2024-03-22T14:21:17.198" v="5351" actId="47"/>
        <pc:sldMkLst>
          <pc:docMk/>
          <pc:sldMk cId="1647118796" sldId="415"/>
        </pc:sldMkLst>
        <pc:spChg chg="add mod">
          <ac:chgData name="Andis Groza" userId="b8b1b5cd-85a8-42e3-88f3-0c79cdfba7ca" providerId="ADAL" clId="{65964C6C-84B7-40DF-A3E0-6F274B1068FE}" dt="2024-03-20T07:43:00.917" v="2809"/>
          <ac:spMkLst>
            <pc:docMk/>
            <pc:sldMk cId="1647118796" sldId="415"/>
            <ac:spMk id="2" creationId="{60AF360D-5784-50A3-DF07-1D226063B3B9}"/>
          </ac:spMkLst>
        </pc:spChg>
        <pc:spChg chg="del">
          <ac:chgData name="Andis Groza" userId="b8b1b5cd-85a8-42e3-88f3-0c79cdfba7ca" providerId="ADAL" clId="{65964C6C-84B7-40DF-A3E0-6F274B1068FE}" dt="2024-03-19T21:02:40.160" v="1967" actId="478"/>
          <ac:spMkLst>
            <pc:docMk/>
            <pc:sldMk cId="1647118796" sldId="415"/>
            <ac:spMk id="2" creationId="{AD422FD3-64F9-ECC4-883A-F828F32E55E3}"/>
          </ac:spMkLst>
        </pc:spChg>
        <pc:spChg chg="add mod">
          <ac:chgData name="Andis Groza" userId="b8b1b5cd-85a8-42e3-88f3-0c79cdfba7ca" providerId="ADAL" clId="{65964C6C-84B7-40DF-A3E0-6F274B1068FE}" dt="2024-03-20T07:36:30.584" v="2694" actId="1076"/>
          <ac:spMkLst>
            <pc:docMk/>
            <pc:sldMk cId="1647118796" sldId="415"/>
            <ac:spMk id="5" creationId="{4F9DD357-5963-E5C9-060F-4D27D875F183}"/>
          </ac:spMkLst>
        </pc:spChg>
        <pc:spChg chg="add del mod">
          <ac:chgData name="Andis Groza" userId="b8b1b5cd-85a8-42e3-88f3-0c79cdfba7ca" providerId="ADAL" clId="{65964C6C-84B7-40DF-A3E0-6F274B1068FE}" dt="2024-03-19T21:16:55.773" v="2093"/>
          <ac:spMkLst>
            <pc:docMk/>
            <pc:sldMk cId="1647118796" sldId="415"/>
            <ac:spMk id="6" creationId="{989FA488-8803-9B0E-032B-143F0F8F2DFA}"/>
          </ac:spMkLst>
        </pc:spChg>
        <pc:spChg chg="del mod">
          <ac:chgData name="Andis Groza" userId="b8b1b5cd-85a8-42e3-88f3-0c79cdfba7ca" providerId="ADAL" clId="{65964C6C-84B7-40DF-A3E0-6F274B1068FE}" dt="2024-03-20T07:43:00.467" v="2808" actId="478"/>
          <ac:spMkLst>
            <pc:docMk/>
            <pc:sldMk cId="1647118796" sldId="415"/>
            <ac:spMk id="7" creationId="{00000000-0000-0000-0000-000000000000}"/>
          </ac:spMkLst>
        </pc:spChg>
        <pc:spChg chg="mod">
          <ac:chgData name="Andis Groza" userId="b8b1b5cd-85a8-42e3-88f3-0c79cdfba7ca" providerId="ADAL" clId="{65964C6C-84B7-40DF-A3E0-6F274B1068FE}" dt="2024-03-19T21:16:52.873" v="2091" actId="2711"/>
          <ac:spMkLst>
            <pc:docMk/>
            <pc:sldMk cId="1647118796" sldId="415"/>
            <ac:spMk id="12" creationId="{00000000-0000-0000-0000-000000000000}"/>
          </ac:spMkLst>
        </pc:spChg>
        <pc:picChg chg="del">
          <ac:chgData name="Andis Groza" userId="b8b1b5cd-85a8-42e3-88f3-0c79cdfba7ca" providerId="ADAL" clId="{65964C6C-84B7-40DF-A3E0-6F274B1068FE}" dt="2024-03-19T20:58:27.664" v="1904" actId="478"/>
          <ac:picMkLst>
            <pc:docMk/>
            <pc:sldMk cId="1647118796" sldId="415"/>
            <ac:picMk id="3" creationId="{00000000-0000-0000-0000-000000000000}"/>
          </ac:picMkLst>
        </pc:picChg>
        <pc:picChg chg="add mod ord">
          <ac:chgData name="Andis Groza" userId="b8b1b5cd-85a8-42e3-88f3-0c79cdfba7ca" providerId="ADAL" clId="{65964C6C-84B7-40DF-A3E0-6F274B1068FE}" dt="2024-03-19T20:58:38.476" v="1906" actId="167"/>
          <ac:picMkLst>
            <pc:docMk/>
            <pc:sldMk cId="1647118796" sldId="415"/>
            <ac:picMk id="4" creationId="{EF216B85-9604-5E5C-7E3C-BB726C668839}"/>
          </ac:picMkLst>
        </pc:picChg>
      </pc:sldChg>
      <pc:sldChg chg="del">
        <pc:chgData name="Andis Groza" userId="b8b1b5cd-85a8-42e3-88f3-0c79cdfba7ca" providerId="ADAL" clId="{65964C6C-84B7-40DF-A3E0-6F274B1068FE}" dt="2024-03-19T11:05:59.711" v="1259" actId="47"/>
        <pc:sldMkLst>
          <pc:docMk/>
          <pc:sldMk cId="3190371064" sldId="416"/>
        </pc:sldMkLst>
      </pc:sldChg>
      <pc:sldChg chg="del">
        <pc:chgData name="Andis Groza" userId="b8b1b5cd-85a8-42e3-88f3-0c79cdfba7ca" providerId="ADAL" clId="{65964C6C-84B7-40DF-A3E0-6F274B1068FE}" dt="2024-03-19T11:06:38.391" v="1260" actId="47"/>
        <pc:sldMkLst>
          <pc:docMk/>
          <pc:sldMk cId="3505735393" sldId="417"/>
        </pc:sldMkLst>
      </pc:sldChg>
      <pc:sldChg chg="add del">
        <pc:chgData name="Andis Groza" userId="b8b1b5cd-85a8-42e3-88f3-0c79cdfba7ca" providerId="ADAL" clId="{65964C6C-84B7-40DF-A3E0-6F274B1068FE}" dt="2024-03-19T11:12:33.144" v="1371" actId="2696"/>
        <pc:sldMkLst>
          <pc:docMk/>
          <pc:sldMk cId="1117495657" sldId="418"/>
        </pc:sldMkLst>
      </pc:sldChg>
      <pc:sldChg chg="addSp delSp modSp add del mod ord">
        <pc:chgData name="Andis Groza" userId="b8b1b5cd-85a8-42e3-88f3-0c79cdfba7ca" providerId="ADAL" clId="{65964C6C-84B7-40DF-A3E0-6F274B1068FE}" dt="2024-03-22T14:21:17.198" v="5351" actId="47"/>
        <pc:sldMkLst>
          <pc:docMk/>
          <pc:sldMk cId="1933815323" sldId="418"/>
        </pc:sldMkLst>
        <pc:spChg chg="add mod">
          <ac:chgData name="Andis Groza" userId="b8b1b5cd-85a8-42e3-88f3-0c79cdfba7ca" providerId="ADAL" clId="{65964C6C-84B7-40DF-A3E0-6F274B1068FE}" dt="2024-03-20T07:43:37.883" v="2827"/>
          <ac:spMkLst>
            <pc:docMk/>
            <pc:sldMk cId="1933815323" sldId="418"/>
            <ac:spMk id="2" creationId="{18A8264F-81DF-6E0A-4EA4-D11FB5828F3A}"/>
          </ac:spMkLst>
        </pc:spChg>
        <pc:spChg chg="del mod">
          <ac:chgData name="Andis Groza" userId="b8b1b5cd-85a8-42e3-88f3-0c79cdfba7ca" providerId="ADAL" clId="{65964C6C-84B7-40DF-A3E0-6F274B1068FE}" dt="2024-03-19T21:18:23.775" v="2113" actId="478"/>
          <ac:spMkLst>
            <pc:docMk/>
            <pc:sldMk cId="1933815323" sldId="418"/>
            <ac:spMk id="2" creationId="{AD422FD3-64F9-ECC4-883A-F828F32E55E3}"/>
          </ac:spMkLst>
        </pc:spChg>
        <pc:spChg chg="add del mod">
          <ac:chgData name="Andis Groza" userId="b8b1b5cd-85a8-42e3-88f3-0c79cdfba7ca" providerId="ADAL" clId="{65964C6C-84B7-40DF-A3E0-6F274B1068FE}" dt="2024-03-19T21:18:12.785" v="2106"/>
          <ac:spMkLst>
            <pc:docMk/>
            <pc:sldMk cId="1933815323" sldId="418"/>
            <ac:spMk id="5" creationId="{4A2ADCEF-BBEF-301B-75FF-371368372B9C}"/>
          </ac:spMkLst>
        </pc:spChg>
        <pc:spChg chg="add mod">
          <ac:chgData name="Andis Groza" userId="b8b1b5cd-85a8-42e3-88f3-0c79cdfba7ca" providerId="ADAL" clId="{65964C6C-84B7-40DF-A3E0-6F274B1068FE}" dt="2024-03-21T07:33:43.923" v="3350" actId="207"/>
          <ac:spMkLst>
            <pc:docMk/>
            <pc:sldMk cId="1933815323" sldId="418"/>
            <ac:spMk id="6" creationId="{AFC1D00F-8037-4DEF-8A68-F25741E0BF07}"/>
          </ac:spMkLst>
        </pc:spChg>
        <pc:spChg chg="del mod">
          <ac:chgData name="Andis Groza" userId="b8b1b5cd-85a8-42e3-88f3-0c79cdfba7ca" providerId="ADAL" clId="{65964C6C-84B7-40DF-A3E0-6F274B1068FE}" dt="2024-03-20T07:43:37.531" v="2826" actId="478"/>
          <ac:spMkLst>
            <pc:docMk/>
            <pc:sldMk cId="1933815323" sldId="418"/>
            <ac:spMk id="7" creationId="{00000000-0000-0000-0000-000000000000}"/>
          </ac:spMkLst>
        </pc:spChg>
        <pc:spChg chg="mod">
          <ac:chgData name="Andis Groza" userId="b8b1b5cd-85a8-42e3-88f3-0c79cdfba7ca" providerId="ADAL" clId="{65964C6C-84B7-40DF-A3E0-6F274B1068FE}" dt="2024-03-19T20:55:59.488" v="1869" actId="2711"/>
          <ac:spMkLst>
            <pc:docMk/>
            <pc:sldMk cId="1933815323" sldId="418"/>
            <ac:spMk id="12" creationId="{00000000-0000-0000-0000-000000000000}"/>
          </ac:spMkLst>
        </pc:spChg>
        <pc:picChg chg="del">
          <ac:chgData name="Andis Groza" userId="b8b1b5cd-85a8-42e3-88f3-0c79cdfba7ca" providerId="ADAL" clId="{65964C6C-84B7-40DF-A3E0-6F274B1068FE}" dt="2024-03-19T20:57:24.251" v="1890" actId="478"/>
          <ac:picMkLst>
            <pc:docMk/>
            <pc:sldMk cId="1933815323" sldId="418"/>
            <ac:picMk id="3" creationId="{00000000-0000-0000-0000-000000000000}"/>
          </ac:picMkLst>
        </pc:picChg>
        <pc:picChg chg="add mod">
          <ac:chgData name="Andis Groza" userId="b8b1b5cd-85a8-42e3-88f3-0c79cdfba7ca" providerId="ADAL" clId="{65964C6C-84B7-40DF-A3E0-6F274B1068FE}" dt="2024-03-19T20:57:24.757" v="1891"/>
          <ac:picMkLst>
            <pc:docMk/>
            <pc:sldMk cId="1933815323" sldId="418"/>
            <ac:picMk id="4" creationId="{427EDAF3-DDB4-F036-59E7-839BB5B40A05}"/>
          </ac:picMkLst>
        </pc:picChg>
      </pc:sldChg>
      <pc:sldChg chg="del">
        <pc:chgData name="Andis Groza" userId="b8b1b5cd-85a8-42e3-88f3-0c79cdfba7ca" providerId="ADAL" clId="{65964C6C-84B7-40DF-A3E0-6F274B1068FE}" dt="2024-03-19T11:11:07.569" v="1365" actId="47"/>
        <pc:sldMkLst>
          <pc:docMk/>
          <pc:sldMk cId="2476962281" sldId="419"/>
        </pc:sldMkLst>
      </pc:sldChg>
      <pc:sldChg chg="del">
        <pc:chgData name="Andis Groza" userId="b8b1b5cd-85a8-42e3-88f3-0c79cdfba7ca" providerId="ADAL" clId="{65964C6C-84B7-40DF-A3E0-6F274B1068FE}" dt="2024-03-19T11:13:31.795" v="1378" actId="47"/>
        <pc:sldMkLst>
          <pc:docMk/>
          <pc:sldMk cId="1407092760" sldId="420"/>
        </pc:sldMkLst>
      </pc:sldChg>
      <pc:sldChg chg="addSp delSp modSp add mod">
        <pc:chgData name="Andis Groza" userId="b8b1b5cd-85a8-42e3-88f3-0c79cdfba7ca" providerId="ADAL" clId="{65964C6C-84B7-40DF-A3E0-6F274B1068FE}" dt="2024-03-21T21:03:56.461" v="5148" actId="6549"/>
        <pc:sldMkLst>
          <pc:docMk/>
          <pc:sldMk cId="561368814" sldId="421"/>
        </pc:sldMkLst>
        <pc:spChg chg="mod">
          <ac:chgData name="Andis Groza" userId="b8b1b5cd-85a8-42e3-88f3-0c79cdfba7ca" providerId="ADAL" clId="{65964C6C-84B7-40DF-A3E0-6F274B1068FE}" dt="2024-03-21T14:50:31.948" v="4856" actId="2711"/>
          <ac:spMkLst>
            <pc:docMk/>
            <pc:sldMk cId="561368814" sldId="421"/>
            <ac:spMk id="2" creationId="{D1BCC51A-58C4-19D4-21DF-7C90D10164CE}"/>
          </ac:spMkLst>
        </pc:spChg>
        <pc:spChg chg="mod">
          <ac:chgData name="Andis Groza" userId="b8b1b5cd-85a8-42e3-88f3-0c79cdfba7ca" providerId="ADAL" clId="{65964C6C-84B7-40DF-A3E0-6F274B1068FE}" dt="2024-03-21T14:50:31.948" v="4856" actId="2711"/>
          <ac:spMkLst>
            <pc:docMk/>
            <pc:sldMk cId="561368814" sldId="421"/>
            <ac:spMk id="5" creationId="{07375CED-0B0A-12EC-383C-4817358DF799}"/>
          </ac:spMkLst>
        </pc:spChg>
        <pc:spChg chg="del">
          <ac:chgData name="Andis Groza" userId="b8b1b5cd-85a8-42e3-88f3-0c79cdfba7ca" providerId="ADAL" clId="{65964C6C-84B7-40DF-A3E0-6F274B1068FE}" dt="2024-03-21T14:49:43.399" v="4843" actId="478"/>
          <ac:spMkLst>
            <pc:docMk/>
            <pc:sldMk cId="561368814" sldId="421"/>
            <ac:spMk id="8" creationId="{B9344B7E-8C0B-C0AA-66EF-39F6D18A78F2}"/>
          </ac:spMkLst>
        </pc:spChg>
        <pc:spChg chg="del">
          <ac:chgData name="Andis Groza" userId="b8b1b5cd-85a8-42e3-88f3-0c79cdfba7ca" providerId="ADAL" clId="{65964C6C-84B7-40DF-A3E0-6F274B1068FE}" dt="2024-03-21T14:49:35.978" v="4840" actId="478"/>
          <ac:spMkLst>
            <pc:docMk/>
            <pc:sldMk cId="561368814" sldId="421"/>
            <ac:spMk id="9" creationId="{C8A89D6D-101A-10C3-6D45-40AADC960C06}"/>
          </ac:spMkLst>
        </pc:spChg>
        <pc:spChg chg="add del mod">
          <ac:chgData name="Andis Groza" userId="b8b1b5cd-85a8-42e3-88f3-0c79cdfba7ca" providerId="ADAL" clId="{65964C6C-84B7-40DF-A3E0-6F274B1068FE}" dt="2024-03-21T14:51:10.300" v="4866" actId="478"/>
          <ac:spMkLst>
            <pc:docMk/>
            <pc:sldMk cId="561368814" sldId="421"/>
            <ac:spMk id="10" creationId="{0E2B19E4-1B2C-379F-13D2-3C523FC9BDC1}"/>
          </ac:spMkLst>
        </pc:spChg>
        <pc:spChg chg="mod">
          <ac:chgData name="Andis Groza" userId="b8b1b5cd-85a8-42e3-88f3-0c79cdfba7ca" providerId="ADAL" clId="{65964C6C-84B7-40DF-A3E0-6F274B1068FE}" dt="2024-03-21T14:50:31.948" v="4856" actId="2711"/>
          <ac:spMkLst>
            <pc:docMk/>
            <pc:sldMk cId="561368814" sldId="421"/>
            <ac:spMk id="12" creationId="{00000000-0000-0000-0000-000000000000}"/>
          </ac:spMkLst>
        </pc:spChg>
        <pc:graphicFrameChg chg="add mod modGraphic">
          <ac:chgData name="Andis Groza" userId="b8b1b5cd-85a8-42e3-88f3-0c79cdfba7ca" providerId="ADAL" clId="{65964C6C-84B7-40DF-A3E0-6F274B1068FE}" dt="2024-03-21T21:03:56.461" v="5148" actId="6549"/>
          <ac:graphicFrameMkLst>
            <pc:docMk/>
            <pc:sldMk cId="561368814" sldId="421"/>
            <ac:graphicFrameMk id="3" creationId="{363FBE3B-DF41-690F-6AB7-3FC6576A338B}"/>
          </ac:graphicFrameMkLst>
        </pc:graphicFrameChg>
        <pc:graphicFrameChg chg="del">
          <ac:chgData name="Andis Groza" userId="b8b1b5cd-85a8-42e3-88f3-0c79cdfba7ca" providerId="ADAL" clId="{65964C6C-84B7-40DF-A3E0-6F274B1068FE}" dt="2024-03-21T14:49:38.200" v="4841" actId="478"/>
          <ac:graphicFrameMkLst>
            <pc:docMk/>
            <pc:sldMk cId="561368814" sldId="421"/>
            <ac:graphicFrameMk id="15" creationId="{E9608BA0-6D78-D20B-3E32-2C00BAC112AA}"/>
          </ac:graphicFrameMkLst>
        </pc:graphicFrameChg>
        <pc:graphicFrameChg chg="del">
          <ac:chgData name="Andis Groza" userId="b8b1b5cd-85a8-42e3-88f3-0c79cdfba7ca" providerId="ADAL" clId="{65964C6C-84B7-40DF-A3E0-6F274B1068FE}" dt="2024-03-21T14:49:34.800" v="4839" actId="478"/>
          <ac:graphicFrameMkLst>
            <pc:docMk/>
            <pc:sldMk cId="561368814" sldId="421"/>
            <ac:graphicFrameMk id="16" creationId="{3A648789-4D45-C2C8-4E3C-E0B8386C4CD0}"/>
          </ac:graphicFrameMkLst>
        </pc:graphicFrameChg>
        <pc:graphicFrameChg chg="del">
          <ac:chgData name="Andis Groza" userId="b8b1b5cd-85a8-42e3-88f3-0c79cdfba7ca" providerId="ADAL" clId="{65964C6C-84B7-40DF-A3E0-6F274B1068FE}" dt="2024-03-21T14:51:11.022" v="4867" actId="478"/>
          <ac:graphicFrameMkLst>
            <pc:docMk/>
            <pc:sldMk cId="561368814" sldId="421"/>
            <ac:graphicFrameMk id="18" creationId="{61C48786-F9AF-3E8A-B6BE-46F6B5E08744}"/>
          </ac:graphicFrameMkLst>
        </pc:graphicFrameChg>
      </pc:sldChg>
      <pc:sldChg chg="addSp delSp modSp del mod ord">
        <pc:chgData name="Andis Groza" userId="b8b1b5cd-85a8-42e3-88f3-0c79cdfba7ca" providerId="ADAL" clId="{65964C6C-84B7-40DF-A3E0-6F274B1068FE}" dt="2024-03-21T14:41:44.690" v="4553" actId="2696"/>
        <pc:sldMkLst>
          <pc:docMk/>
          <pc:sldMk cId="2060879727" sldId="421"/>
        </pc:sldMkLst>
        <pc:spChg chg="del">
          <ac:chgData name="Andis Groza" userId="b8b1b5cd-85a8-42e3-88f3-0c79cdfba7ca" providerId="ADAL" clId="{65964C6C-84B7-40DF-A3E0-6F274B1068FE}" dt="2024-03-19T21:17:43.530" v="2101" actId="478"/>
          <ac:spMkLst>
            <pc:docMk/>
            <pc:sldMk cId="2060879727" sldId="421"/>
            <ac:spMk id="2" creationId="{AD422FD3-64F9-ECC4-883A-F828F32E55E3}"/>
          </ac:spMkLst>
        </pc:spChg>
        <pc:spChg chg="add mod">
          <ac:chgData name="Andis Groza" userId="b8b1b5cd-85a8-42e3-88f3-0c79cdfba7ca" providerId="ADAL" clId="{65964C6C-84B7-40DF-A3E0-6F274B1068FE}" dt="2024-03-20T07:43:24.834" v="2821"/>
          <ac:spMkLst>
            <pc:docMk/>
            <pc:sldMk cId="2060879727" sldId="421"/>
            <ac:spMk id="2" creationId="{D1BCC51A-58C4-19D4-21DF-7C90D10164CE}"/>
          </ac:spMkLst>
        </pc:spChg>
        <pc:spChg chg="add mod">
          <ac:chgData name="Andis Groza" userId="b8b1b5cd-85a8-42e3-88f3-0c79cdfba7ca" providerId="ADAL" clId="{65964C6C-84B7-40DF-A3E0-6F274B1068FE}" dt="2024-03-21T07:21:18.412" v="3305" actId="20577"/>
          <ac:spMkLst>
            <pc:docMk/>
            <pc:sldMk cId="2060879727" sldId="421"/>
            <ac:spMk id="5" creationId="{07375CED-0B0A-12EC-383C-4817358DF799}"/>
          </ac:spMkLst>
        </pc:spChg>
        <pc:spChg chg="del mod">
          <ac:chgData name="Andis Groza" userId="b8b1b5cd-85a8-42e3-88f3-0c79cdfba7ca" providerId="ADAL" clId="{65964C6C-84B7-40DF-A3E0-6F274B1068FE}" dt="2024-03-20T07:43:24.525" v="2820" actId="478"/>
          <ac:spMkLst>
            <pc:docMk/>
            <pc:sldMk cId="2060879727" sldId="421"/>
            <ac:spMk id="7" creationId="{00000000-0000-0000-0000-000000000000}"/>
          </ac:spMkLst>
        </pc:spChg>
        <pc:spChg chg="mod">
          <ac:chgData name="Andis Groza" userId="b8b1b5cd-85a8-42e3-88f3-0c79cdfba7ca" providerId="ADAL" clId="{65964C6C-84B7-40DF-A3E0-6F274B1068FE}" dt="2024-03-19T21:17:48.007" v="2103" actId="2711"/>
          <ac:spMkLst>
            <pc:docMk/>
            <pc:sldMk cId="2060879727" sldId="421"/>
            <ac:spMk id="12" creationId="{00000000-0000-0000-0000-000000000000}"/>
          </ac:spMkLst>
        </pc:spChg>
        <pc:picChg chg="del">
          <ac:chgData name="Andis Groza" userId="b8b1b5cd-85a8-42e3-88f3-0c79cdfba7ca" providerId="ADAL" clId="{65964C6C-84B7-40DF-A3E0-6F274B1068FE}" dt="2024-03-19T20:57:33.004" v="1894" actId="478"/>
          <ac:picMkLst>
            <pc:docMk/>
            <pc:sldMk cId="2060879727" sldId="421"/>
            <ac:picMk id="3" creationId="{00000000-0000-0000-0000-000000000000}"/>
          </ac:picMkLst>
        </pc:picChg>
        <pc:picChg chg="add mod ord">
          <ac:chgData name="Andis Groza" userId="b8b1b5cd-85a8-42e3-88f3-0c79cdfba7ca" providerId="ADAL" clId="{65964C6C-84B7-40DF-A3E0-6F274B1068FE}" dt="2024-03-19T20:57:42.077" v="1896" actId="167"/>
          <ac:picMkLst>
            <pc:docMk/>
            <pc:sldMk cId="2060879727" sldId="421"/>
            <ac:picMk id="4" creationId="{0806F4EC-8D53-7E24-36F7-52026AD9A173}"/>
          </ac:picMkLst>
        </pc:picChg>
      </pc:sldChg>
      <pc:sldChg chg="addSp delSp modSp mod ord">
        <pc:chgData name="Andis Groza" userId="b8b1b5cd-85a8-42e3-88f3-0c79cdfba7ca" providerId="ADAL" clId="{65964C6C-84B7-40DF-A3E0-6F274B1068FE}" dt="2024-03-21T07:34:57.055" v="3359" actId="113"/>
        <pc:sldMkLst>
          <pc:docMk/>
          <pc:sldMk cId="2047082056" sldId="422"/>
        </pc:sldMkLst>
        <pc:spChg chg="del">
          <ac:chgData name="Andis Groza" userId="b8b1b5cd-85a8-42e3-88f3-0c79cdfba7ca" providerId="ADAL" clId="{65964C6C-84B7-40DF-A3E0-6F274B1068FE}" dt="2024-03-19T21:15:56.668" v="2084" actId="478"/>
          <ac:spMkLst>
            <pc:docMk/>
            <pc:sldMk cId="2047082056" sldId="422"/>
            <ac:spMk id="2" creationId="{AD422FD3-64F9-ECC4-883A-F828F32E55E3}"/>
          </ac:spMkLst>
        </pc:spChg>
        <pc:spChg chg="add mod">
          <ac:chgData name="Andis Groza" userId="b8b1b5cd-85a8-42e3-88f3-0c79cdfba7ca" providerId="ADAL" clId="{65964C6C-84B7-40DF-A3E0-6F274B1068FE}" dt="2024-03-20T07:43:12.448" v="2815"/>
          <ac:spMkLst>
            <pc:docMk/>
            <pc:sldMk cId="2047082056" sldId="422"/>
            <ac:spMk id="2" creationId="{C59773BC-9142-8655-6862-59C89B8D67F9}"/>
          </ac:spMkLst>
        </pc:spChg>
        <pc:spChg chg="add del">
          <ac:chgData name="Andis Groza" userId="b8b1b5cd-85a8-42e3-88f3-0c79cdfba7ca" providerId="ADAL" clId="{65964C6C-84B7-40DF-A3E0-6F274B1068FE}" dt="2024-03-19T21:15:49.659" v="2082" actId="22"/>
          <ac:spMkLst>
            <pc:docMk/>
            <pc:sldMk cId="2047082056" sldId="422"/>
            <ac:spMk id="6" creationId="{14665504-7967-DC72-21EC-0D95D2EEC51E}"/>
          </ac:spMkLst>
        </pc:spChg>
        <pc:spChg chg="del mod">
          <ac:chgData name="Andis Groza" userId="b8b1b5cd-85a8-42e3-88f3-0c79cdfba7ca" providerId="ADAL" clId="{65964C6C-84B7-40DF-A3E0-6F274B1068FE}" dt="2024-03-20T07:43:12.197" v="2814" actId="478"/>
          <ac:spMkLst>
            <pc:docMk/>
            <pc:sldMk cId="2047082056" sldId="422"/>
            <ac:spMk id="7" creationId="{00000000-0000-0000-0000-000000000000}"/>
          </ac:spMkLst>
        </pc:spChg>
        <pc:spChg chg="add mod">
          <ac:chgData name="Andis Groza" userId="b8b1b5cd-85a8-42e3-88f3-0c79cdfba7ca" providerId="ADAL" clId="{65964C6C-84B7-40DF-A3E0-6F274B1068FE}" dt="2024-03-21T07:34:57.055" v="3359" actId="113"/>
          <ac:spMkLst>
            <pc:docMk/>
            <pc:sldMk cId="2047082056" sldId="422"/>
            <ac:spMk id="8" creationId="{7C40EAE7-AB11-9B32-744E-9F3C3D3152A1}"/>
          </ac:spMkLst>
        </pc:spChg>
        <pc:spChg chg="mod">
          <ac:chgData name="Andis Groza" userId="b8b1b5cd-85a8-42e3-88f3-0c79cdfba7ca" providerId="ADAL" clId="{65964C6C-84B7-40DF-A3E0-6F274B1068FE}" dt="2024-03-19T21:17:18.263" v="2097" actId="2711"/>
          <ac:spMkLst>
            <pc:docMk/>
            <pc:sldMk cId="2047082056" sldId="422"/>
            <ac:spMk id="12" creationId="{00000000-0000-0000-0000-000000000000}"/>
          </ac:spMkLst>
        </pc:spChg>
        <pc:picChg chg="del">
          <ac:chgData name="Andis Groza" userId="b8b1b5cd-85a8-42e3-88f3-0c79cdfba7ca" providerId="ADAL" clId="{65964C6C-84B7-40DF-A3E0-6F274B1068FE}" dt="2024-03-19T20:58:05.747" v="1899" actId="478"/>
          <ac:picMkLst>
            <pc:docMk/>
            <pc:sldMk cId="2047082056" sldId="422"/>
            <ac:picMk id="3" creationId="{00000000-0000-0000-0000-000000000000}"/>
          </ac:picMkLst>
        </pc:picChg>
        <pc:picChg chg="add mod ord">
          <ac:chgData name="Andis Groza" userId="b8b1b5cd-85a8-42e3-88f3-0c79cdfba7ca" providerId="ADAL" clId="{65964C6C-84B7-40DF-A3E0-6F274B1068FE}" dt="2024-03-19T20:58:12.171" v="1901" actId="167"/>
          <ac:picMkLst>
            <pc:docMk/>
            <pc:sldMk cId="2047082056" sldId="422"/>
            <ac:picMk id="4" creationId="{5EB59580-17E3-639A-9D90-4D541EFA513D}"/>
          </ac:picMkLst>
        </pc:picChg>
      </pc:sldChg>
      <pc:sldChg chg="del">
        <pc:chgData name="Andis Groza" userId="b8b1b5cd-85a8-42e3-88f3-0c79cdfba7ca" providerId="ADAL" clId="{65964C6C-84B7-40DF-A3E0-6F274B1068FE}" dt="2024-03-19T11:12:33.144" v="1371" actId="2696"/>
        <pc:sldMkLst>
          <pc:docMk/>
          <pc:sldMk cId="1964946226" sldId="423"/>
        </pc:sldMkLst>
      </pc:sldChg>
      <pc:sldChg chg="addSp delSp modSp add del mod ord">
        <pc:chgData name="Andis Groza" userId="b8b1b5cd-85a8-42e3-88f3-0c79cdfba7ca" providerId="ADAL" clId="{65964C6C-84B7-40DF-A3E0-6F274B1068FE}" dt="2024-03-22T14:21:17.198" v="5351" actId="47"/>
        <pc:sldMkLst>
          <pc:docMk/>
          <pc:sldMk cId="3029561250" sldId="423"/>
        </pc:sldMkLst>
        <pc:spChg chg="del mod">
          <ac:chgData name="Andis Groza" userId="b8b1b5cd-85a8-42e3-88f3-0c79cdfba7ca" providerId="ADAL" clId="{65964C6C-84B7-40DF-A3E0-6F274B1068FE}" dt="2024-03-19T21:18:29.851" v="2114" actId="478"/>
          <ac:spMkLst>
            <pc:docMk/>
            <pc:sldMk cId="3029561250" sldId="423"/>
            <ac:spMk id="2" creationId="{AD422FD3-64F9-ECC4-883A-F828F32E55E3}"/>
          </ac:spMkLst>
        </pc:spChg>
        <pc:spChg chg="add mod">
          <ac:chgData name="Andis Groza" userId="b8b1b5cd-85a8-42e3-88f3-0c79cdfba7ca" providerId="ADAL" clId="{65964C6C-84B7-40DF-A3E0-6F274B1068FE}" dt="2024-03-20T07:43:42.198" v="2829"/>
          <ac:spMkLst>
            <pc:docMk/>
            <pc:sldMk cId="3029561250" sldId="423"/>
            <ac:spMk id="2" creationId="{BD222EFE-161D-997E-786D-AF2D363ADFC2}"/>
          </ac:spMkLst>
        </pc:spChg>
        <pc:spChg chg="add mod">
          <ac:chgData name="Andis Groza" userId="b8b1b5cd-85a8-42e3-88f3-0c79cdfba7ca" providerId="ADAL" clId="{65964C6C-84B7-40DF-A3E0-6F274B1068FE}" dt="2024-03-21T07:33:53.956" v="3353" actId="1076"/>
          <ac:spMkLst>
            <pc:docMk/>
            <pc:sldMk cId="3029561250" sldId="423"/>
            <ac:spMk id="5" creationId="{023AACC5-ED53-6E2B-5F9D-E24CC6486CCB}"/>
          </ac:spMkLst>
        </pc:spChg>
        <pc:spChg chg="del mod">
          <ac:chgData name="Andis Groza" userId="b8b1b5cd-85a8-42e3-88f3-0c79cdfba7ca" providerId="ADAL" clId="{65964C6C-84B7-40DF-A3E0-6F274B1068FE}" dt="2024-03-20T07:43:41.851" v="2828" actId="478"/>
          <ac:spMkLst>
            <pc:docMk/>
            <pc:sldMk cId="3029561250" sldId="423"/>
            <ac:spMk id="7" creationId="{00000000-0000-0000-0000-000000000000}"/>
          </ac:spMkLst>
        </pc:spChg>
        <pc:spChg chg="mod">
          <ac:chgData name="Andis Groza" userId="b8b1b5cd-85a8-42e3-88f3-0c79cdfba7ca" providerId="ADAL" clId="{65964C6C-84B7-40DF-A3E0-6F274B1068FE}" dt="2024-03-19T20:56:09.359" v="1870" actId="2711"/>
          <ac:spMkLst>
            <pc:docMk/>
            <pc:sldMk cId="3029561250" sldId="423"/>
            <ac:spMk id="12" creationId="{00000000-0000-0000-0000-000000000000}"/>
          </ac:spMkLst>
        </pc:spChg>
        <pc:picChg chg="del">
          <ac:chgData name="Andis Groza" userId="b8b1b5cd-85a8-42e3-88f3-0c79cdfba7ca" providerId="ADAL" clId="{65964C6C-84B7-40DF-A3E0-6F274B1068FE}" dt="2024-03-19T20:57:13.655" v="1888" actId="478"/>
          <ac:picMkLst>
            <pc:docMk/>
            <pc:sldMk cId="3029561250" sldId="423"/>
            <ac:picMk id="3" creationId="{00000000-0000-0000-0000-000000000000}"/>
          </ac:picMkLst>
        </pc:picChg>
        <pc:picChg chg="add mod">
          <ac:chgData name="Andis Groza" userId="b8b1b5cd-85a8-42e3-88f3-0c79cdfba7ca" providerId="ADAL" clId="{65964C6C-84B7-40DF-A3E0-6F274B1068FE}" dt="2024-03-19T20:57:14.188" v="1889"/>
          <ac:picMkLst>
            <pc:docMk/>
            <pc:sldMk cId="3029561250" sldId="423"/>
            <ac:picMk id="4" creationId="{577C7DB3-6D15-14CC-C852-09FF92D63B68}"/>
          </ac:picMkLst>
        </pc:picChg>
      </pc:sldChg>
      <pc:sldChg chg="del ord">
        <pc:chgData name="Andis Groza" userId="b8b1b5cd-85a8-42e3-88f3-0c79cdfba7ca" providerId="ADAL" clId="{65964C6C-84B7-40DF-A3E0-6F274B1068FE}" dt="2024-03-19T11:12:13.036" v="1368" actId="47"/>
        <pc:sldMkLst>
          <pc:docMk/>
          <pc:sldMk cId="680941773" sldId="424"/>
        </pc:sldMkLst>
      </pc:sldChg>
      <pc:sldChg chg="del">
        <pc:chgData name="Andis Groza" userId="b8b1b5cd-85a8-42e3-88f3-0c79cdfba7ca" providerId="ADAL" clId="{65964C6C-84B7-40DF-A3E0-6F274B1068FE}" dt="2024-03-19T11:13:24.875" v="1377" actId="47"/>
        <pc:sldMkLst>
          <pc:docMk/>
          <pc:sldMk cId="2397412916" sldId="425"/>
        </pc:sldMkLst>
      </pc:sldChg>
      <pc:sldChg chg="add del">
        <pc:chgData name="Andis Groza" userId="b8b1b5cd-85a8-42e3-88f3-0c79cdfba7ca" providerId="ADAL" clId="{65964C6C-84B7-40DF-A3E0-6F274B1068FE}" dt="2024-03-19T09:36:52.416" v="66" actId="47"/>
        <pc:sldMkLst>
          <pc:docMk/>
          <pc:sldMk cId="1746293501" sldId="426"/>
        </pc:sldMkLst>
      </pc:sldChg>
      <pc:sldChg chg="addSp delSp modSp add del mod">
        <pc:chgData name="Andis Groza" userId="b8b1b5cd-85a8-42e3-88f3-0c79cdfba7ca" providerId="ADAL" clId="{65964C6C-84B7-40DF-A3E0-6F274B1068FE}" dt="2024-03-20T09:25:41.178" v="2981" actId="47"/>
        <pc:sldMkLst>
          <pc:docMk/>
          <pc:sldMk cId="1947007188" sldId="427"/>
        </pc:sldMkLst>
        <pc:spChg chg="add del mod">
          <ac:chgData name="Andis Groza" userId="b8b1b5cd-85a8-42e3-88f3-0c79cdfba7ca" providerId="ADAL" clId="{65964C6C-84B7-40DF-A3E0-6F274B1068FE}" dt="2024-03-20T09:22:24.605" v="2931" actId="478"/>
          <ac:spMkLst>
            <pc:docMk/>
            <pc:sldMk cId="1947007188" sldId="427"/>
            <ac:spMk id="4" creationId="{A8692B04-6630-8A80-E001-29DAA6C8D10C}"/>
          </ac:spMkLst>
        </pc:spChg>
        <pc:spChg chg="mod">
          <ac:chgData name="Andis Groza" userId="b8b1b5cd-85a8-42e3-88f3-0c79cdfba7ca" providerId="ADAL" clId="{65964C6C-84B7-40DF-A3E0-6F274B1068FE}" dt="2024-03-20T09:01:48.093" v="2930" actId="20577"/>
          <ac:spMkLst>
            <pc:docMk/>
            <pc:sldMk cId="1947007188" sldId="427"/>
            <ac:spMk id="5" creationId="{3F6DD022-0E66-6836-7B06-643974844658}"/>
          </ac:spMkLst>
        </pc:spChg>
        <pc:spChg chg="add del mod">
          <ac:chgData name="Andis Groza" userId="b8b1b5cd-85a8-42e3-88f3-0c79cdfba7ca" providerId="ADAL" clId="{65964C6C-84B7-40DF-A3E0-6F274B1068FE}" dt="2024-03-20T07:40:54.779" v="2754"/>
          <ac:spMkLst>
            <pc:docMk/>
            <pc:sldMk cId="1947007188" sldId="427"/>
            <ac:spMk id="6" creationId="{F1EFA519-AEB8-91F6-CB35-08BECCD92B92}"/>
          </ac:spMkLst>
        </pc:spChg>
        <pc:spChg chg="del">
          <ac:chgData name="Andis Groza" userId="b8b1b5cd-85a8-42e3-88f3-0c79cdfba7ca" providerId="ADAL" clId="{65964C6C-84B7-40DF-A3E0-6F274B1068FE}" dt="2024-03-20T07:40:51.982" v="2752" actId="478"/>
          <ac:spMkLst>
            <pc:docMk/>
            <pc:sldMk cId="1947007188" sldId="427"/>
            <ac:spMk id="7" creationId="{00000000-0000-0000-0000-000000000000}"/>
          </ac:spMkLst>
        </pc:spChg>
        <pc:spChg chg="add del mod">
          <ac:chgData name="Andis Groza" userId="b8b1b5cd-85a8-42e3-88f3-0c79cdfba7ca" providerId="ADAL" clId="{65964C6C-84B7-40DF-A3E0-6F274B1068FE}" dt="2024-03-20T07:41:03.844" v="2756" actId="478"/>
          <ac:spMkLst>
            <pc:docMk/>
            <pc:sldMk cId="1947007188" sldId="427"/>
            <ac:spMk id="8" creationId="{74D5E4E5-4904-77F6-D9AD-4B5CF1818ABF}"/>
          </ac:spMkLst>
        </pc:spChg>
        <pc:spChg chg="add mod">
          <ac:chgData name="Andis Groza" userId="b8b1b5cd-85a8-42e3-88f3-0c79cdfba7ca" providerId="ADAL" clId="{65964C6C-84B7-40DF-A3E0-6F274B1068FE}" dt="2024-03-20T07:41:13.323" v="2758" actId="255"/>
          <ac:spMkLst>
            <pc:docMk/>
            <pc:sldMk cId="1947007188" sldId="427"/>
            <ac:spMk id="9" creationId="{DBE7B4D0-6FAA-D09C-FB3F-9A419E9D1CE7}"/>
          </ac:spMkLst>
        </pc:spChg>
        <pc:graphicFrameChg chg="mod">
          <ac:chgData name="Andis Groza" userId="b8b1b5cd-85a8-42e3-88f3-0c79cdfba7ca" providerId="ADAL" clId="{65964C6C-84B7-40DF-A3E0-6F274B1068FE}" dt="2024-03-20T07:45:13.275" v="2852" actId="20577"/>
          <ac:graphicFrameMkLst>
            <pc:docMk/>
            <pc:sldMk cId="1947007188" sldId="427"/>
            <ac:graphicFrameMk id="2" creationId="{2FACDA88-CA16-A492-D237-C185C1882330}"/>
          </ac:graphicFrameMkLst>
        </pc:graphicFrameChg>
      </pc:sldChg>
      <pc:sldChg chg="addSp delSp modSp new mod ord">
        <pc:chgData name="Andis Groza" userId="b8b1b5cd-85a8-42e3-88f3-0c79cdfba7ca" providerId="ADAL" clId="{65964C6C-84B7-40DF-A3E0-6F274B1068FE}" dt="2024-03-21T11:44:15.620" v="3469"/>
        <pc:sldMkLst>
          <pc:docMk/>
          <pc:sldMk cId="3880426355" sldId="428"/>
        </pc:sldMkLst>
        <pc:spChg chg="del mod">
          <ac:chgData name="Andis Groza" userId="b8b1b5cd-85a8-42e3-88f3-0c79cdfba7ca" providerId="ADAL" clId="{65964C6C-84B7-40DF-A3E0-6F274B1068FE}" dt="2024-03-19T20:34:53.435" v="1397" actId="478"/>
          <ac:spMkLst>
            <pc:docMk/>
            <pc:sldMk cId="3880426355" sldId="428"/>
            <ac:spMk id="2" creationId="{F4998347-E3C0-15A7-FD2A-C0F0267E548E}"/>
          </ac:spMkLst>
        </pc:spChg>
        <pc:spChg chg="del">
          <ac:chgData name="Andis Groza" userId="b8b1b5cd-85a8-42e3-88f3-0c79cdfba7ca" providerId="ADAL" clId="{65964C6C-84B7-40DF-A3E0-6F274B1068FE}" dt="2024-03-20T07:40:13.860" v="2736" actId="478"/>
          <ac:spMkLst>
            <pc:docMk/>
            <pc:sldMk cId="3880426355" sldId="428"/>
            <ac:spMk id="2" creationId="{FE00BB0D-5ADF-C065-9BF1-0B87E6F89EE3}"/>
          </ac:spMkLst>
        </pc:spChg>
        <pc:spChg chg="del">
          <ac:chgData name="Andis Groza" userId="b8b1b5cd-85a8-42e3-88f3-0c79cdfba7ca" providerId="ADAL" clId="{65964C6C-84B7-40DF-A3E0-6F274B1068FE}" dt="2024-03-19T20:33:07.311" v="1384" actId="931"/>
          <ac:spMkLst>
            <pc:docMk/>
            <pc:sldMk cId="3880426355" sldId="428"/>
            <ac:spMk id="3" creationId="{098BF9F4-3639-5EA6-3195-D9A5F92B328B}"/>
          </ac:spMkLst>
        </pc:spChg>
        <pc:spChg chg="add mod">
          <ac:chgData name="Andis Groza" userId="b8b1b5cd-85a8-42e3-88f3-0c79cdfba7ca" providerId="ADAL" clId="{65964C6C-84B7-40DF-A3E0-6F274B1068FE}" dt="2024-03-20T07:40:14.274" v="2737"/>
          <ac:spMkLst>
            <pc:docMk/>
            <pc:sldMk cId="3880426355" sldId="428"/>
            <ac:spMk id="3" creationId="{99241CD2-0127-BD0C-E753-3B2C2550C802}"/>
          </ac:spMkLst>
        </pc:spChg>
        <pc:spChg chg="add del mod">
          <ac:chgData name="Andis Groza" userId="b8b1b5cd-85a8-42e3-88f3-0c79cdfba7ca" providerId="ADAL" clId="{65964C6C-84B7-40DF-A3E0-6F274B1068FE}" dt="2024-03-19T20:34:54.780" v="1398" actId="478"/>
          <ac:spMkLst>
            <pc:docMk/>
            <pc:sldMk cId="3880426355" sldId="428"/>
            <ac:spMk id="8" creationId="{F720B8A3-9572-82FD-A19F-53DB1BCD341D}"/>
          </ac:spMkLst>
        </pc:spChg>
        <pc:picChg chg="add mod">
          <ac:chgData name="Andis Groza" userId="b8b1b5cd-85a8-42e3-88f3-0c79cdfba7ca" providerId="ADAL" clId="{65964C6C-84B7-40DF-A3E0-6F274B1068FE}" dt="2024-03-19T20:36:35.247" v="1423" actId="1076"/>
          <ac:picMkLst>
            <pc:docMk/>
            <pc:sldMk cId="3880426355" sldId="428"/>
            <ac:picMk id="5" creationId="{AB26CEF1-4236-27DF-E038-6E6E8696232A}"/>
          </ac:picMkLst>
        </pc:picChg>
        <pc:picChg chg="add mod">
          <ac:chgData name="Andis Groza" userId="b8b1b5cd-85a8-42e3-88f3-0c79cdfba7ca" providerId="ADAL" clId="{65964C6C-84B7-40DF-A3E0-6F274B1068FE}" dt="2024-03-19T20:36:27.744" v="1421"/>
          <ac:picMkLst>
            <pc:docMk/>
            <pc:sldMk cId="3880426355" sldId="428"/>
            <ac:picMk id="6" creationId="{B57A9875-213B-98A3-0802-E18F3AFC0E2E}"/>
          </ac:picMkLst>
        </pc:picChg>
      </pc:sldChg>
      <pc:sldChg chg="addSp delSp modSp add mod ord">
        <pc:chgData name="Andis Groza" userId="b8b1b5cd-85a8-42e3-88f3-0c79cdfba7ca" providerId="ADAL" clId="{65964C6C-84B7-40DF-A3E0-6F274B1068FE}" dt="2024-03-21T11:44:17.313" v="3471"/>
        <pc:sldMkLst>
          <pc:docMk/>
          <pc:sldMk cId="4096784796" sldId="429"/>
        </pc:sldMkLst>
        <pc:spChg chg="del">
          <ac:chgData name="Andis Groza" userId="b8b1b5cd-85a8-42e3-88f3-0c79cdfba7ca" providerId="ADAL" clId="{65964C6C-84B7-40DF-A3E0-6F274B1068FE}" dt="2024-03-20T07:40:04.106" v="2732" actId="478"/>
          <ac:spMkLst>
            <pc:docMk/>
            <pc:sldMk cId="4096784796" sldId="429"/>
            <ac:spMk id="2" creationId="{378543CA-CBCB-D974-A6F1-D523916ACC3B}"/>
          </ac:spMkLst>
        </pc:spChg>
        <pc:spChg chg="del mod">
          <ac:chgData name="Andis Groza" userId="b8b1b5cd-85a8-42e3-88f3-0c79cdfba7ca" providerId="ADAL" clId="{65964C6C-84B7-40DF-A3E0-6F274B1068FE}" dt="2024-03-19T20:34:17.868" v="1389" actId="478"/>
          <ac:spMkLst>
            <pc:docMk/>
            <pc:sldMk cId="4096784796" sldId="429"/>
            <ac:spMk id="2" creationId="{F4998347-E3C0-15A7-FD2A-C0F0267E548E}"/>
          </ac:spMkLst>
        </pc:spChg>
        <pc:spChg chg="del">
          <ac:chgData name="Andis Groza" userId="b8b1b5cd-85a8-42e3-88f3-0c79cdfba7ca" providerId="ADAL" clId="{65964C6C-84B7-40DF-A3E0-6F274B1068FE}" dt="2024-03-19T20:33:56.703" v="1385" actId="931"/>
          <ac:spMkLst>
            <pc:docMk/>
            <pc:sldMk cId="4096784796" sldId="429"/>
            <ac:spMk id="3" creationId="{098BF9F4-3639-5EA6-3195-D9A5F92B328B}"/>
          </ac:spMkLst>
        </pc:spChg>
        <pc:spChg chg="add mod">
          <ac:chgData name="Andis Groza" userId="b8b1b5cd-85a8-42e3-88f3-0c79cdfba7ca" providerId="ADAL" clId="{65964C6C-84B7-40DF-A3E0-6F274B1068FE}" dt="2024-03-20T07:40:04.466" v="2733"/>
          <ac:spMkLst>
            <pc:docMk/>
            <pc:sldMk cId="4096784796" sldId="429"/>
            <ac:spMk id="3" creationId="{B846590C-68F3-0E2C-D801-F09C70C9098D}"/>
          </ac:spMkLst>
        </pc:spChg>
        <pc:spChg chg="add del mod">
          <ac:chgData name="Andis Groza" userId="b8b1b5cd-85a8-42e3-88f3-0c79cdfba7ca" providerId="ADAL" clId="{65964C6C-84B7-40DF-A3E0-6F274B1068FE}" dt="2024-03-19T20:34:21.562" v="1390" actId="478"/>
          <ac:spMkLst>
            <pc:docMk/>
            <pc:sldMk cId="4096784796" sldId="429"/>
            <ac:spMk id="8" creationId="{81C8F84D-3039-0FFA-3DBA-57266EE49233}"/>
          </ac:spMkLst>
        </pc:spChg>
        <pc:picChg chg="add mod">
          <ac:chgData name="Andis Groza" userId="b8b1b5cd-85a8-42e3-88f3-0c79cdfba7ca" providerId="ADAL" clId="{65964C6C-84B7-40DF-A3E0-6F274B1068FE}" dt="2024-03-19T20:36:49.057" v="1428" actId="1076"/>
          <ac:picMkLst>
            <pc:docMk/>
            <pc:sldMk cId="4096784796" sldId="429"/>
            <ac:picMk id="5" creationId="{C4BE21F4-02B7-8446-414C-F53E5FDFDBC6}"/>
          </ac:picMkLst>
        </pc:picChg>
        <pc:picChg chg="add mod">
          <ac:chgData name="Andis Groza" userId="b8b1b5cd-85a8-42e3-88f3-0c79cdfba7ca" providerId="ADAL" clId="{65964C6C-84B7-40DF-A3E0-6F274B1068FE}" dt="2024-03-19T20:34:12.512" v="1388"/>
          <ac:picMkLst>
            <pc:docMk/>
            <pc:sldMk cId="4096784796" sldId="429"/>
            <ac:picMk id="6" creationId="{1E7C3FEC-DBFA-477D-256D-8315BFAD1F83}"/>
          </ac:picMkLst>
        </pc:picChg>
      </pc:sldChg>
      <pc:sldChg chg="addSp delSp modSp add mod ord">
        <pc:chgData name="Andis Groza" userId="b8b1b5cd-85a8-42e3-88f3-0c79cdfba7ca" providerId="ADAL" clId="{65964C6C-84B7-40DF-A3E0-6F274B1068FE}" dt="2024-03-21T11:44:14.165" v="3467"/>
        <pc:sldMkLst>
          <pc:docMk/>
          <pc:sldMk cId="2323235575" sldId="430"/>
        </pc:sldMkLst>
        <pc:spChg chg="del">
          <ac:chgData name="Andis Groza" userId="b8b1b5cd-85a8-42e3-88f3-0c79cdfba7ca" providerId="ADAL" clId="{65964C6C-84B7-40DF-A3E0-6F274B1068FE}" dt="2024-03-20T07:40:23.932" v="2740" actId="478"/>
          <ac:spMkLst>
            <pc:docMk/>
            <pc:sldMk cId="2323235575" sldId="430"/>
            <ac:spMk id="2" creationId="{B6CA8D00-A135-94B9-6DD1-36D420F8326D}"/>
          </ac:spMkLst>
        </pc:spChg>
        <pc:spChg chg="del mod">
          <ac:chgData name="Andis Groza" userId="b8b1b5cd-85a8-42e3-88f3-0c79cdfba7ca" providerId="ADAL" clId="{65964C6C-84B7-40DF-A3E0-6F274B1068FE}" dt="2024-03-19T20:35:40.535" v="1408" actId="478"/>
          <ac:spMkLst>
            <pc:docMk/>
            <pc:sldMk cId="2323235575" sldId="430"/>
            <ac:spMk id="2" creationId="{F4998347-E3C0-15A7-FD2A-C0F0267E548E}"/>
          </ac:spMkLst>
        </pc:spChg>
        <pc:spChg chg="del">
          <ac:chgData name="Andis Groza" userId="b8b1b5cd-85a8-42e3-88f3-0c79cdfba7ca" providerId="ADAL" clId="{65964C6C-84B7-40DF-A3E0-6F274B1068FE}" dt="2024-03-19T20:32:53.827" v="1383" actId="931"/>
          <ac:spMkLst>
            <pc:docMk/>
            <pc:sldMk cId="2323235575" sldId="430"/>
            <ac:spMk id="3" creationId="{098BF9F4-3639-5EA6-3195-D9A5F92B328B}"/>
          </ac:spMkLst>
        </pc:spChg>
        <pc:spChg chg="add mod">
          <ac:chgData name="Andis Groza" userId="b8b1b5cd-85a8-42e3-88f3-0c79cdfba7ca" providerId="ADAL" clId="{65964C6C-84B7-40DF-A3E0-6F274B1068FE}" dt="2024-03-20T07:40:24.182" v="2741"/>
          <ac:spMkLst>
            <pc:docMk/>
            <pc:sldMk cId="2323235575" sldId="430"/>
            <ac:spMk id="3" creationId="{DDC2DCEA-D4A7-A8B0-3096-68AAB8D4D3DC}"/>
          </ac:spMkLst>
        </pc:spChg>
        <pc:spChg chg="add del mod">
          <ac:chgData name="Andis Groza" userId="b8b1b5cd-85a8-42e3-88f3-0c79cdfba7ca" providerId="ADAL" clId="{65964C6C-84B7-40DF-A3E0-6F274B1068FE}" dt="2024-03-19T20:35:42.249" v="1409" actId="478"/>
          <ac:spMkLst>
            <pc:docMk/>
            <pc:sldMk cId="2323235575" sldId="430"/>
            <ac:spMk id="8" creationId="{32ABC62F-FD24-F2D4-D8B9-AA0BC6006C18}"/>
          </ac:spMkLst>
        </pc:spChg>
        <pc:picChg chg="add del mod">
          <ac:chgData name="Andis Groza" userId="b8b1b5cd-85a8-42e3-88f3-0c79cdfba7ca" providerId="ADAL" clId="{65964C6C-84B7-40DF-A3E0-6F274B1068FE}" dt="2024-03-19T09:55:47.456" v="234"/>
          <ac:picMkLst>
            <pc:docMk/>
            <pc:sldMk cId="2323235575" sldId="430"/>
            <ac:picMk id="4" creationId="{D267CC64-92C2-6152-B376-1C276E092002}"/>
          </ac:picMkLst>
        </pc:picChg>
        <pc:picChg chg="add mod">
          <ac:chgData name="Andis Groza" userId="b8b1b5cd-85a8-42e3-88f3-0c79cdfba7ca" providerId="ADAL" clId="{65964C6C-84B7-40DF-A3E0-6F274B1068FE}" dt="2024-03-19T20:36:39.975" v="1425" actId="1076"/>
          <ac:picMkLst>
            <pc:docMk/>
            <pc:sldMk cId="2323235575" sldId="430"/>
            <ac:picMk id="5" creationId="{1278A98A-514E-B8EA-942A-2D00E4F962E0}"/>
          </ac:picMkLst>
        </pc:picChg>
        <pc:picChg chg="add mod">
          <ac:chgData name="Andis Groza" userId="b8b1b5cd-85a8-42e3-88f3-0c79cdfba7ca" providerId="ADAL" clId="{65964C6C-84B7-40DF-A3E0-6F274B1068FE}" dt="2024-03-19T20:36:05.199" v="1413"/>
          <ac:picMkLst>
            <pc:docMk/>
            <pc:sldMk cId="2323235575" sldId="430"/>
            <ac:picMk id="6" creationId="{95674BEA-3E68-87E6-B583-FCEB95A35922}"/>
          </ac:picMkLst>
        </pc:picChg>
      </pc:sldChg>
      <pc:sldChg chg="addSp delSp modSp new mod">
        <pc:chgData name="Andis Groza" userId="b8b1b5cd-85a8-42e3-88f3-0c79cdfba7ca" providerId="ADAL" clId="{65964C6C-84B7-40DF-A3E0-6F274B1068FE}" dt="2024-03-20T07:40:34.735" v="2745"/>
        <pc:sldMkLst>
          <pc:docMk/>
          <pc:sldMk cId="1805608002" sldId="431"/>
        </pc:sldMkLst>
        <pc:spChg chg="del mod">
          <ac:chgData name="Andis Groza" userId="b8b1b5cd-85a8-42e3-88f3-0c79cdfba7ca" providerId="ADAL" clId="{65964C6C-84B7-40DF-A3E0-6F274B1068FE}" dt="2024-03-19T20:41:52.093" v="1501" actId="478"/>
          <ac:spMkLst>
            <pc:docMk/>
            <pc:sldMk cId="1805608002" sldId="431"/>
            <ac:spMk id="2" creationId="{BE38A736-B7A7-9DA0-5C8F-5902CE5A6541}"/>
          </ac:spMkLst>
        </pc:spChg>
        <pc:spChg chg="del">
          <ac:chgData name="Andis Groza" userId="b8b1b5cd-85a8-42e3-88f3-0c79cdfba7ca" providerId="ADAL" clId="{65964C6C-84B7-40DF-A3E0-6F274B1068FE}" dt="2024-03-20T07:40:34.388" v="2744" actId="478"/>
          <ac:spMkLst>
            <pc:docMk/>
            <pc:sldMk cId="1805608002" sldId="431"/>
            <ac:spMk id="2" creationId="{E505675C-F711-8A3A-D1F9-67ADF0F42668}"/>
          </ac:spMkLst>
        </pc:spChg>
        <pc:spChg chg="mod ord">
          <ac:chgData name="Andis Groza" userId="b8b1b5cd-85a8-42e3-88f3-0c79cdfba7ca" providerId="ADAL" clId="{65964C6C-84B7-40DF-A3E0-6F274B1068FE}" dt="2024-03-19T21:12:51.597" v="2059" actId="20577"/>
          <ac:spMkLst>
            <pc:docMk/>
            <pc:sldMk cId="1805608002" sldId="431"/>
            <ac:spMk id="3" creationId="{F0FE5099-15EA-0AF8-3619-948CF4291AFF}"/>
          </ac:spMkLst>
        </pc:spChg>
        <pc:spChg chg="add mod">
          <ac:chgData name="Andis Groza" userId="b8b1b5cd-85a8-42e3-88f3-0c79cdfba7ca" providerId="ADAL" clId="{65964C6C-84B7-40DF-A3E0-6F274B1068FE}" dt="2024-03-20T07:40:34.735" v="2745"/>
          <ac:spMkLst>
            <pc:docMk/>
            <pc:sldMk cId="1805608002" sldId="431"/>
            <ac:spMk id="5" creationId="{3B64DAD9-333F-A329-653E-899F26E88804}"/>
          </ac:spMkLst>
        </pc:spChg>
        <pc:spChg chg="add del mod">
          <ac:chgData name="Andis Groza" userId="b8b1b5cd-85a8-42e3-88f3-0c79cdfba7ca" providerId="ADAL" clId="{65964C6C-84B7-40DF-A3E0-6F274B1068FE}" dt="2024-03-19T20:41:55.297" v="1502" actId="478"/>
          <ac:spMkLst>
            <pc:docMk/>
            <pc:sldMk cId="1805608002" sldId="431"/>
            <ac:spMk id="6" creationId="{48D4023E-5254-DF9B-9946-3029EA277E4C}"/>
          </ac:spMkLst>
        </pc:spChg>
        <pc:spChg chg="add mod">
          <ac:chgData name="Andis Groza" userId="b8b1b5cd-85a8-42e3-88f3-0c79cdfba7ca" providerId="ADAL" clId="{65964C6C-84B7-40DF-A3E0-6F274B1068FE}" dt="2024-03-20T07:34:12.702" v="2676" actId="1076"/>
          <ac:spMkLst>
            <pc:docMk/>
            <pc:sldMk cId="1805608002" sldId="431"/>
            <ac:spMk id="7" creationId="{7B0D25D1-1E9B-A303-E20A-8F459F8778C2}"/>
          </ac:spMkLst>
        </pc:spChg>
        <pc:picChg chg="add mod">
          <ac:chgData name="Andis Groza" userId="b8b1b5cd-85a8-42e3-88f3-0c79cdfba7ca" providerId="ADAL" clId="{65964C6C-84B7-40DF-A3E0-6F274B1068FE}" dt="2024-03-19T09:55:44.544" v="231"/>
          <ac:picMkLst>
            <pc:docMk/>
            <pc:sldMk cId="1805608002" sldId="431"/>
            <ac:picMk id="4" creationId="{714D88E8-373D-8948-0EFC-3D16F097D95D}"/>
          </ac:picMkLst>
        </pc:picChg>
      </pc:sldChg>
      <pc:sldChg chg="addSp delSp modSp new mod">
        <pc:chgData name="Andis Groza" userId="b8b1b5cd-85a8-42e3-88f3-0c79cdfba7ca" providerId="ADAL" clId="{65964C6C-84B7-40DF-A3E0-6F274B1068FE}" dt="2024-03-21T20:35:38.212" v="4913" actId="20577"/>
        <pc:sldMkLst>
          <pc:docMk/>
          <pc:sldMk cId="2964737124" sldId="432"/>
        </pc:sldMkLst>
        <pc:spChg chg="del mod">
          <ac:chgData name="Andis Groza" userId="b8b1b5cd-85a8-42e3-88f3-0c79cdfba7ca" providerId="ADAL" clId="{65964C6C-84B7-40DF-A3E0-6F274B1068FE}" dt="2024-03-19T20:37:33.051" v="1435" actId="478"/>
          <ac:spMkLst>
            <pc:docMk/>
            <pc:sldMk cId="2964737124" sldId="432"/>
            <ac:spMk id="2" creationId="{3EBD1D2F-DB9B-DC92-D542-C3ABCD1817E5}"/>
          </ac:spMkLst>
        </pc:spChg>
        <pc:spChg chg="add mod">
          <ac:chgData name="Andis Groza" userId="b8b1b5cd-85a8-42e3-88f3-0c79cdfba7ca" providerId="ADAL" clId="{65964C6C-84B7-40DF-A3E0-6F274B1068FE}" dt="2024-03-21T11:25:46.071" v="3426" actId="13822"/>
          <ac:spMkLst>
            <pc:docMk/>
            <pc:sldMk cId="2964737124" sldId="432"/>
            <ac:spMk id="2" creationId="{E927AFB3-5974-95EF-6D1A-1235328A2E33}"/>
          </ac:spMkLst>
        </pc:spChg>
        <pc:spChg chg="del">
          <ac:chgData name="Andis Groza" userId="b8b1b5cd-85a8-42e3-88f3-0c79cdfba7ca" providerId="ADAL" clId="{65964C6C-84B7-40DF-A3E0-6F274B1068FE}" dt="2024-03-20T07:40:38.438" v="2746" actId="478"/>
          <ac:spMkLst>
            <pc:docMk/>
            <pc:sldMk cId="2964737124" sldId="432"/>
            <ac:spMk id="2" creationId="{F0B0BD74-3EAA-5ADC-341F-C24DDE8893A3}"/>
          </ac:spMkLst>
        </pc:spChg>
        <pc:spChg chg="add del mod">
          <ac:chgData name="Andis Groza" userId="b8b1b5cd-85a8-42e3-88f3-0c79cdfba7ca" providerId="ADAL" clId="{65964C6C-84B7-40DF-A3E0-6F274B1068FE}" dt="2024-03-19T20:37:29.312" v="1433"/>
          <ac:spMkLst>
            <pc:docMk/>
            <pc:sldMk cId="2964737124" sldId="432"/>
            <ac:spMk id="3" creationId="{283E511B-F11C-2B83-9E0C-748319DC0261}"/>
          </ac:spMkLst>
        </pc:spChg>
        <pc:spChg chg="del">
          <ac:chgData name="Andis Groza" userId="b8b1b5cd-85a8-42e3-88f3-0c79cdfba7ca" providerId="ADAL" clId="{65964C6C-84B7-40DF-A3E0-6F274B1068FE}" dt="2024-03-19T09:49:16.327" v="193"/>
          <ac:spMkLst>
            <pc:docMk/>
            <pc:sldMk cId="2964737124" sldId="432"/>
            <ac:spMk id="3" creationId="{2D6D394E-A2AB-C9F3-6DB6-5A3EBDB0A3E8}"/>
          </ac:spMkLst>
        </pc:spChg>
        <pc:spChg chg="add mod">
          <ac:chgData name="Andis Groza" userId="b8b1b5cd-85a8-42e3-88f3-0c79cdfba7ca" providerId="ADAL" clId="{65964C6C-84B7-40DF-A3E0-6F274B1068FE}" dt="2024-03-20T07:40:38.831" v="2747"/>
          <ac:spMkLst>
            <pc:docMk/>
            <pc:sldMk cId="2964737124" sldId="432"/>
            <ac:spMk id="3" creationId="{DEFA202C-7FAF-730B-E6C8-278FCB6C500F}"/>
          </ac:spMkLst>
        </pc:spChg>
        <pc:spChg chg="add mod">
          <ac:chgData name="Andis Groza" userId="b8b1b5cd-85a8-42e3-88f3-0c79cdfba7ca" providerId="ADAL" clId="{65964C6C-84B7-40DF-A3E0-6F274B1068FE}" dt="2024-03-21T11:26:14.239" v="3430" actId="13822"/>
          <ac:spMkLst>
            <pc:docMk/>
            <pc:sldMk cId="2964737124" sldId="432"/>
            <ac:spMk id="6" creationId="{FB81153E-81C7-642B-3E25-B9F980BCF379}"/>
          </ac:spMkLst>
        </pc:spChg>
        <pc:spChg chg="add del mod">
          <ac:chgData name="Andis Groza" userId="b8b1b5cd-85a8-42e3-88f3-0c79cdfba7ca" providerId="ADAL" clId="{65964C6C-84B7-40DF-A3E0-6F274B1068FE}" dt="2024-03-19T20:37:36.056" v="1436" actId="478"/>
          <ac:spMkLst>
            <pc:docMk/>
            <pc:sldMk cId="2964737124" sldId="432"/>
            <ac:spMk id="7" creationId="{44F915CC-7B70-1DA9-FAB4-4143D08A2E05}"/>
          </ac:spMkLst>
        </pc:spChg>
        <pc:spChg chg="mod">
          <ac:chgData name="Andis Groza" userId="b8b1b5cd-85a8-42e3-88f3-0c79cdfba7ca" providerId="ADAL" clId="{65964C6C-84B7-40DF-A3E0-6F274B1068FE}" dt="2024-03-21T20:35:38.212" v="4913" actId="20577"/>
          <ac:spMkLst>
            <pc:docMk/>
            <pc:sldMk cId="2964737124" sldId="432"/>
            <ac:spMk id="7" creationId="{9E8BB3AD-F697-79A4-0482-CBC1C9674060}"/>
          </ac:spMkLst>
        </pc:spChg>
        <pc:spChg chg="add mod">
          <ac:chgData name="Andis Groza" userId="b8b1b5cd-85a8-42e3-88f3-0c79cdfba7ca" providerId="ADAL" clId="{65964C6C-84B7-40DF-A3E0-6F274B1068FE}" dt="2024-03-21T07:16:58.251" v="3272" actId="1076"/>
          <ac:spMkLst>
            <pc:docMk/>
            <pc:sldMk cId="2964737124" sldId="432"/>
            <ac:spMk id="8" creationId="{9E0AD536-1DCA-A653-C253-A768D5E04E7D}"/>
          </ac:spMkLst>
        </pc:spChg>
        <pc:spChg chg="add del mod">
          <ac:chgData name="Andis Groza" userId="b8b1b5cd-85a8-42e3-88f3-0c79cdfba7ca" providerId="ADAL" clId="{65964C6C-84B7-40DF-A3E0-6F274B1068FE}" dt="2024-03-21T11:26:22.370" v="3434" actId="478"/>
          <ac:spMkLst>
            <pc:docMk/>
            <pc:sldMk cId="2964737124" sldId="432"/>
            <ac:spMk id="9" creationId="{2B2EFE79-916C-1A68-3852-62FC30CD011B}"/>
          </ac:spMkLst>
        </pc:spChg>
        <pc:graphicFrameChg chg="add del mod modGraphic">
          <ac:chgData name="Andis Groza" userId="b8b1b5cd-85a8-42e3-88f3-0c79cdfba7ca" providerId="ADAL" clId="{65964C6C-84B7-40DF-A3E0-6F274B1068FE}" dt="2024-03-21T11:26:18.625" v="3433" actId="478"/>
          <ac:graphicFrameMkLst>
            <pc:docMk/>
            <pc:sldMk cId="2964737124" sldId="432"/>
            <ac:graphicFrameMk id="4" creationId="{168666AC-16B4-757A-89EC-823DA676F5D5}"/>
          </ac:graphicFrameMkLst>
        </pc:graphicFrameChg>
        <pc:picChg chg="add del mod">
          <ac:chgData name="Andis Groza" userId="b8b1b5cd-85a8-42e3-88f3-0c79cdfba7ca" providerId="ADAL" clId="{65964C6C-84B7-40DF-A3E0-6F274B1068FE}" dt="2024-03-21T11:26:17.015" v="3432" actId="478"/>
          <ac:picMkLst>
            <pc:docMk/>
            <pc:sldMk cId="2964737124" sldId="432"/>
            <ac:picMk id="5" creationId="{FA03254B-A3AA-D30A-44E6-E7151D9DDCB7}"/>
          </ac:picMkLst>
        </pc:picChg>
      </pc:sldChg>
      <pc:sldChg chg="addSp delSp modSp new mod">
        <pc:chgData name="Andis Groza" userId="b8b1b5cd-85a8-42e3-88f3-0c79cdfba7ca" providerId="ADAL" clId="{65964C6C-84B7-40DF-A3E0-6F274B1068FE}" dt="2024-03-21T11:38:16.396" v="3465" actId="113"/>
        <pc:sldMkLst>
          <pc:docMk/>
          <pc:sldMk cId="233424930" sldId="433"/>
        </pc:sldMkLst>
        <pc:spChg chg="del mod">
          <ac:chgData name="Andis Groza" userId="b8b1b5cd-85a8-42e3-88f3-0c79cdfba7ca" providerId="ADAL" clId="{65964C6C-84B7-40DF-A3E0-6F274B1068FE}" dt="2024-03-20T07:40:29.218" v="2742" actId="478"/>
          <ac:spMkLst>
            <pc:docMk/>
            <pc:sldMk cId="233424930" sldId="433"/>
            <ac:spMk id="2" creationId="{47FA5592-5C47-E5BF-86CA-EBB0A05C8988}"/>
          </ac:spMkLst>
        </pc:spChg>
        <pc:spChg chg="del">
          <ac:chgData name="Andis Groza" userId="b8b1b5cd-85a8-42e3-88f3-0c79cdfba7ca" providerId="ADAL" clId="{65964C6C-84B7-40DF-A3E0-6F274B1068FE}" dt="2024-03-19T20:43:42.996" v="1560" actId="478"/>
          <ac:spMkLst>
            <pc:docMk/>
            <pc:sldMk cId="233424930" sldId="433"/>
            <ac:spMk id="2" creationId="{61055F8E-04BA-B589-7063-FEE01DF24EF1}"/>
          </ac:spMkLst>
        </pc:spChg>
        <pc:spChg chg="mod">
          <ac:chgData name="Andis Groza" userId="b8b1b5cd-85a8-42e3-88f3-0c79cdfba7ca" providerId="ADAL" clId="{65964C6C-84B7-40DF-A3E0-6F274B1068FE}" dt="2024-03-21T11:38:16.396" v="3465" actId="113"/>
          <ac:spMkLst>
            <pc:docMk/>
            <pc:sldMk cId="233424930" sldId="433"/>
            <ac:spMk id="3" creationId="{E9AE6E7B-AFCD-2061-F88A-B1D133A1D3F5}"/>
          </ac:spMkLst>
        </pc:spChg>
        <pc:spChg chg="add mod">
          <ac:chgData name="Andis Groza" userId="b8b1b5cd-85a8-42e3-88f3-0c79cdfba7ca" providerId="ADAL" clId="{65964C6C-84B7-40DF-A3E0-6F274B1068FE}" dt="2024-03-20T07:34:25.380" v="2678" actId="1076"/>
          <ac:spMkLst>
            <pc:docMk/>
            <pc:sldMk cId="233424930" sldId="433"/>
            <ac:spMk id="5" creationId="{CDF3D688-ED99-C6E6-E0FC-4E29B35E880E}"/>
          </ac:spMkLst>
        </pc:spChg>
        <pc:spChg chg="add mod">
          <ac:chgData name="Andis Groza" userId="b8b1b5cd-85a8-42e3-88f3-0c79cdfba7ca" providerId="ADAL" clId="{65964C6C-84B7-40DF-A3E0-6F274B1068FE}" dt="2024-03-20T07:40:29.516" v="2743"/>
          <ac:spMkLst>
            <pc:docMk/>
            <pc:sldMk cId="233424930" sldId="433"/>
            <ac:spMk id="6" creationId="{947F5123-2730-484F-5576-00670FCD6FBF}"/>
          </ac:spMkLst>
        </pc:spChg>
        <pc:picChg chg="add mod">
          <ac:chgData name="Andis Groza" userId="b8b1b5cd-85a8-42e3-88f3-0c79cdfba7ca" providerId="ADAL" clId="{65964C6C-84B7-40DF-A3E0-6F274B1068FE}" dt="2024-03-21T11:30:28.490" v="3452" actId="1076"/>
          <ac:picMkLst>
            <pc:docMk/>
            <pc:sldMk cId="233424930" sldId="433"/>
            <ac:picMk id="2" creationId="{0FFF1385-5AF9-16B7-1ACB-313EE86481CC}"/>
          </ac:picMkLst>
        </pc:picChg>
        <pc:picChg chg="add mod">
          <ac:chgData name="Andis Groza" userId="b8b1b5cd-85a8-42e3-88f3-0c79cdfba7ca" providerId="ADAL" clId="{65964C6C-84B7-40DF-A3E0-6F274B1068FE}" dt="2024-03-19T09:55:49.517" v="235"/>
          <ac:picMkLst>
            <pc:docMk/>
            <pc:sldMk cId="233424930" sldId="433"/>
            <ac:picMk id="4" creationId="{1B0E4106-1B24-6F4A-56F6-B5E5F4B1FFB7}"/>
          </ac:picMkLst>
        </pc:picChg>
      </pc:sldChg>
      <pc:sldChg chg="add del">
        <pc:chgData name="Andis Groza" userId="b8b1b5cd-85a8-42e3-88f3-0c79cdfba7ca" providerId="ADAL" clId="{65964C6C-84B7-40DF-A3E0-6F274B1068FE}" dt="2024-03-19T09:49:45.541" v="195" actId="47"/>
        <pc:sldMkLst>
          <pc:docMk/>
          <pc:sldMk cId="2861993083" sldId="433"/>
        </pc:sldMkLst>
      </pc:sldChg>
      <pc:sldChg chg="addSp modSp add del mod ord">
        <pc:chgData name="Andis Groza" userId="b8b1b5cd-85a8-42e3-88f3-0c79cdfba7ca" providerId="ADAL" clId="{65964C6C-84B7-40DF-A3E0-6F274B1068FE}" dt="2024-03-19T20:46:24.021" v="1664" actId="47"/>
        <pc:sldMkLst>
          <pc:docMk/>
          <pc:sldMk cId="3079521909" sldId="434"/>
        </pc:sldMkLst>
        <pc:spChg chg="mod">
          <ac:chgData name="Andis Groza" userId="b8b1b5cd-85a8-42e3-88f3-0c79cdfba7ca" providerId="ADAL" clId="{65964C6C-84B7-40DF-A3E0-6F274B1068FE}" dt="2024-03-19T09:54:12.466" v="226" actId="113"/>
          <ac:spMkLst>
            <pc:docMk/>
            <pc:sldMk cId="3079521909" sldId="434"/>
            <ac:spMk id="3" creationId="{E9AE6E7B-AFCD-2061-F88A-B1D133A1D3F5}"/>
          </ac:spMkLst>
        </pc:spChg>
        <pc:picChg chg="add mod">
          <ac:chgData name="Andis Groza" userId="b8b1b5cd-85a8-42e3-88f3-0c79cdfba7ca" providerId="ADAL" clId="{65964C6C-84B7-40DF-A3E0-6F274B1068FE}" dt="2024-03-19T09:55:45.416" v="232"/>
          <ac:picMkLst>
            <pc:docMk/>
            <pc:sldMk cId="3079521909" sldId="434"/>
            <ac:picMk id="4" creationId="{5967CE12-9A42-1FA4-6E7A-3AF47587A360}"/>
          </ac:picMkLst>
        </pc:picChg>
      </pc:sldChg>
      <pc:sldChg chg="addSp modSp add del mod">
        <pc:chgData name="Andis Groza" userId="b8b1b5cd-85a8-42e3-88f3-0c79cdfba7ca" providerId="ADAL" clId="{65964C6C-84B7-40DF-A3E0-6F274B1068FE}" dt="2024-03-19T20:47:08.871" v="1683" actId="47"/>
        <pc:sldMkLst>
          <pc:docMk/>
          <pc:sldMk cId="1243464229" sldId="435"/>
        </pc:sldMkLst>
        <pc:spChg chg="mod">
          <ac:chgData name="Andis Groza" userId="b8b1b5cd-85a8-42e3-88f3-0c79cdfba7ca" providerId="ADAL" clId="{65964C6C-84B7-40DF-A3E0-6F274B1068FE}" dt="2024-03-19T09:54:27.767" v="228" actId="113"/>
          <ac:spMkLst>
            <pc:docMk/>
            <pc:sldMk cId="1243464229" sldId="435"/>
            <ac:spMk id="3" creationId="{E9AE6E7B-AFCD-2061-F88A-B1D133A1D3F5}"/>
          </ac:spMkLst>
        </pc:spChg>
        <pc:picChg chg="add mod">
          <ac:chgData name="Andis Groza" userId="b8b1b5cd-85a8-42e3-88f3-0c79cdfba7ca" providerId="ADAL" clId="{65964C6C-84B7-40DF-A3E0-6F274B1068FE}" dt="2024-03-19T09:55:53.446" v="236"/>
          <ac:picMkLst>
            <pc:docMk/>
            <pc:sldMk cId="1243464229" sldId="435"/>
            <ac:picMk id="4" creationId="{6C7175E2-2C59-EE8F-A183-419306F5B98A}"/>
          </ac:picMkLst>
        </pc:picChg>
      </pc:sldChg>
      <pc:sldChg chg="addSp modSp add del mod">
        <pc:chgData name="Andis Groza" userId="b8b1b5cd-85a8-42e3-88f3-0c79cdfba7ca" providerId="ADAL" clId="{65964C6C-84B7-40DF-A3E0-6F274B1068FE}" dt="2024-03-19T20:47:48.958" v="1696" actId="47"/>
        <pc:sldMkLst>
          <pc:docMk/>
          <pc:sldMk cId="2728553755" sldId="436"/>
        </pc:sldMkLst>
        <pc:spChg chg="mod">
          <ac:chgData name="Andis Groza" userId="b8b1b5cd-85a8-42e3-88f3-0c79cdfba7ca" providerId="ADAL" clId="{65964C6C-84B7-40DF-A3E0-6F274B1068FE}" dt="2024-03-19T09:54:31.977" v="229" actId="113"/>
          <ac:spMkLst>
            <pc:docMk/>
            <pc:sldMk cId="2728553755" sldId="436"/>
            <ac:spMk id="3" creationId="{E9AE6E7B-AFCD-2061-F88A-B1D133A1D3F5}"/>
          </ac:spMkLst>
        </pc:spChg>
        <pc:picChg chg="add mod">
          <ac:chgData name="Andis Groza" userId="b8b1b5cd-85a8-42e3-88f3-0c79cdfba7ca" providerId="ADAL" clId="{65964C6C-84B7-40DF-A3E0-6F274B1068FE}" dt="2024-03-19T09:55:55.062" v="237"/>
          <ac:picMkLst>
            <pc:docMk/>
            <pc:sldMk cId="2728553755" sldId="436"/>
            <ac:picMk id="4" creationId="{FE635247-E8BC-6157-A511-1A45F02C1204}"/>
          </ac:picMkLst>
        </pc:picChg>
      </pc:sldChg>
      <pc:sldChg chg="addSp delSp modSp new mod ord">
        <pc:chgData name="Andis Groza" userId="b8b1b5cd-85a8-42e3-88f3-0c79cdfba7ca" providerId="ADAL" clId="{65964C6C-84B7-40DF-A3E0-6F274B1068FE}" dt="2024-03-22T14:18:32.517" v="5283" actId="6549"/>
        <pc:sldMkLst>
          <pc:docMk/>
          <pc:sldMk cId="1210196589" sldId="437"/>
        </pc:sldMkLst>
        <pc:spChg chg="del mod">
          <ac:chgData name="Andis Groza" userId="b8b1b5cd-85a8-42e3-88f3-0c79cdfba7ca" providerId="ADAL" clId="{65964C6C-84B7-40DF-A3E0-6F274B1068FE}" dt="2024-03-19T21:00:15.699" v="1917" actId="478"/>
          <ac:spMkLst>
            <pc:docMk/>
            <pc:sldMk cId="1210196589" sldId="437"/>
            <ac:spMk id="2" creationId="{1B821FF4-E430-7FB4-071E-92742B2B5687}"/>
          </ac:spMkLst>
        </pc:spChg>
        <pc:spChg chg="del">
          <ac:chgData name="Andis Groza" userId="b8b1b5cd-85a8-42e3-88f3-0c79cdfba7ca" providerId="ADAL" clId="{65964C6C-84B7-40DF-A3E0-6F274B1068FE}" dt="2024-03-20T07:39:43.906" v="2724" actId="478"/>
          <ac:spMkLst>
            <pc:docMk/>
            <pc:sldMk cId="1210196589" sldId="437"/>
            <ac:spMk id="2" creationId="{9BBA1928-B0CE-4EEA-84EA-DE0628B04616}"/>
          </ac:spMkLst>
        </pc:spChg>
        <pc:spChg chg="mod">
          <ac:chgData name="Andis Groza" userId="b8b1b5cd-85a8-42e3-88f3-0c79cdfba7ca" providerId="ADAL" clId="{65964C6C-84B7-40DF-A3E0-6F274B1068FE}" dt="2024-03-22T14:18:32.517" v="5283" actId="6549"/>
          <ac:spMkLst>
            <pc:docMk/>
            <pc:sldMk cId="1210196589" sldId="437"/>
            <ac:spMk id="3" creationId="{B4809027-3594-BD37-C164-17391C410340}"/>
          </ac:spMkLst>
        </pc:spChg>
        <pc:spChg chg="add mod">
          <ac:chgData name="Andis Groza" userId="b8b1b5cd-85a8-42e3-88f3-0c79cdfba7ca" providerId="ADAL" clId="{65964C6C-84B7-40DF-A3E0-6F274B1068FE}" dt="2024-03-21T07:36:19.128" v="3366" actId="2711"/>
          <ac:spMkLst>
            <pc:docMk/>
            <pc:sldMk cId="1210196589" sldId="437"/>
            <ac:spMk id="5" creationId="{9A55B44A-DDF5-E847-43D3-E8E5F1CFE196}"/>
          </ac:spMkLst>
        </pc:spChg>
        <pc:spChg chg="add del mod">
          <ac:chgData name="Andis Groza" userId="b8b1b5cd-85a8-42e3-88f3-0c79cdfba7ca" providerId="ADAL" clId="{65964C6C-84B7-40DF-A3E0-6F274B1068FE}" dt="2024-03-19T21:00:18.384" v="1918" actId="478"/>
          <ac:spMkLst>
            <pc:docMk/>
            <pc:sldMk cId="1210196589" sldId="437"/>
            <ac:spMk id="6" creationId="{D384C56A-97BD-172B-623E-386DDE566571}"/>
          </ac:spMkLst>
        </pc:spChg>
        <pc:spChg chg="add mod">
          <ac:chgData name="Andis Groza" userId="b8b1b5cd-85a8-42e3-88f3-0c79cdfba7ca" providerId="ADAL" clId="{65964C6C-84B7-40DF-A3E0-6F274B1068FE}" dt="2024-03-21T11:51:32.665" v="3554" actId="20577"/>
          <ac:spMkLst>
            <pc:docMk/>
            <pc:sldMk cId="1210196589" sldId="437"/>
            <ac:spMk id="7" creationId="{95C03C5F-6F46-0075-4463-49AED3602C24}"/>
          </ac:spMkLst>
        </pc:spChg>
        <pc:picChg chg="add mod ord">
          <ac:chgData name="Andis Groza" userId="b8b1b5cd-85a8-42e3-88f3-0c79cdfba7ca" providerId="ADAL" clId="{65964C6C-84B7-40DF-A3E0-6F274B1068FE}" dt="2024-03-19T21:00:28.126" v="1935" actId="1076"/>
          <ac:picMkLst>
            <pc:docMk/>
            <pc:sldMk cId="1210196589" sldId="437"/>
            <ac:picMk id="4" creationId="{43C080B2-D1E9-4C77-9456-8B62F7CDBAE7}"/>
          </ac:picMkLst>
        </pc:picChg>
      </pc:sldChg>
      <pc:sldChg chg="addSp delSp modSp add mod">
        <pc:chgData name="Andis Groza" userId="b8b1b5cd-85a8-42e3-88f3-0c79cdfba7ca" providerId="ADAL" clId="{65964C6C-84B7-40DF-A3E0-6F274B1068FE}" dt="2024-03-21T20:44:59.950" v="4995" actId="1036"/>
        <pc:sldMkLst>
          <pc:docMk/>
          <pc:sldMk cId="2435376291" sldId="438"/>
        </pc:sldMkLst>
        <pc:spChg chg="del">
          <ac:chgData name="Andis Groza" userId="b8b1b5cd-85a8-42e3-88f3-0c79cdfba7ca" providerId="ADAL" clId="{65964C6C-84B7-40DF-A3E0-6F274B1068FE}" dt="2024-03-20T07:39:34.410" v="2722" actId="478"/>
          <ac:spMkLst>
            <pc:docMk/>
            <pc:sldMk cId="2435376291" sldId="438"/>
            <ac:spMk id="2" creationId="{15CA5ED3-37B9-2F93-C1F6-F0E410301ABC}"/>
          </ac:spMkLst>
        </pc:spChg>
        <pc:spChg chg="del mod">
          <ac:chgData name="Andis Groza" userId="b8b1b5cd-85a8-42e3-88f3-0c79cdfba7ca" providerId="ADAL" clId="{65964C6C-84B7-40DF-A3E0-6F274B1068FE}" dt="2024-03-19T21:00:33.380" v="1936" actId="478"/>
          <ac:spMkLst>
            <pc:docMk/>
            <pc:sldMk cId="2435376291" sldId="438"/>
            <ac:spMk id="2" creationId="{1B821FF4-E430-7FB4-071E-92742B2B5687}"/>
          </ac:spMkLst>
        </pc:spChg>
        <pc:spChg chg="mod">
          <ac:chgData name="Andis Groza" userId="b8b1b5cd-85a8-42e3-88f3-0c79cdfba7ca" providerId="ADAL" clId="{65964C6C-84B7-40DF-A3E0-6F274B1068FE}" dt="2024-03-21T20:44:07.535" v="4966" actId="6549"/>
          <ac:spMkLst>
            <pc:docMk/>
            <pc:sldMk cId="2435376291" sldId="438"/>
            <ac:spMk id="3" creationId="{B4809027-3594-BD37-C164-17391C410340}"/>
          </ac:spMkLst>
        </pc:spChg>
        <pc:spChg chg="add mod">
          <ac:chgData name="Andis Groza" userId="b8b1b5cd-85a8-42e3-88f3-0c79cdfba7ca" providerId="ADAL" clId="{65964C6C-84B7-40DF-A3E0-6F274B1068FE}" dt="2024-03-20T07:39:34.818" v="2723"/>
          <ac:spMkLst>
            <pc:docMk/>
            <pc:sldMk cId="2435376291" sldId="438"/>
            <ac:spMk id="5" creationId="{31622A85-5B9D-BA3B-559E-CFAE536F4494}"/>
          </ac:spMkLst>
        </pc:spChg>
        <pc:spChg chg="add del mod">
          <ac:chgData name="Andis Groza" userId="b8b1b5cd-85a8-42e3-88f3-0c79cdfba7ca" providerId="ADAL" clId="{65964C6C-84B7-40DF-A3E0-6F274B1068FE}" dt="2024-03-19T21:00:37.256" v="1937" actId="478"/>
          <ac:spMkLst>
            <pc:docMk/>
            <pc:sldMk cId="2435376291" sldId="438"/>
            <ac:spMk id="6" creationId="{789E04E3-D15F-3DB6-E52C-0B5733429FF6}"/>
          </ac:spMkLst>
        </pc:spChg>
        <pc:spChg chg="add mod">
          <ac:chgData name="Andis Groza" userId="b8b1b5cd-85a8-42e3-88f3-0c79cdfba7ca" providerId="ADAL" clId="{65964C6C-84B7-40DF-A3E0-6F274B1068FE}" dt="2024-03-21T11:51:45.861" v="3555"/>
          <ac:spMkLst>
            <pc:docMk/>
            <pc:sldMk cId="2435376291" sldId="438"/>
            <ac:spMk id="7" creationId="{2467AD92-1951-CF91-D21F-BF561493D97F}"/>
          </ac:spMkLst>
        </pc:spChg>
        <pc:picChg chg="add mod ord">
          <ac:chgData name="Andis Groza" userId="b8b1b5cd-85a8-42e3-88f3-0c79cdfba7ca" providerId="ADAL" clId="{65964C6C-84B7-40DF-A3E0-6F274B1068FE}" dt="2024-03-19T21:14:10.595" v="2068" actId="167"/>
          <ac:picMkLst>
            <pc:docMk/>
            <pc:sldMk cId="2435376291" sldId="438"/>
            <ac:picMk id="4" creationId="{5AA7AC6E-2042-1193-B972-7F58393F4168}"/>
          </ac:picMkLst>
        </pc:picChg>
        <pc:cxnChg chg="mod">
          <ac:chgData name="Andis Groza" userId="b8b1b5cd-85a8-42e3-88f3-0c79cdfba7ca" providerId="ADAL" clId="{65964C6C-84B7-40DF-A3E0-6F274B1068FE}" dt="2024-03-21T20:44:59.950" v="4995" actId="1036"/>
          <ac:cxnSpMkLst>
            <pc:docMk/>
            <pc:sldMk cId="2435376291" sldId="438"/>
            <ac:cxnSpMk id="6" creationId="{1A63664E-643F-0222-396C-DACFC20B94E7}"/>
          </ac:cxnSpMkLst>
        </pc:cxnChg>
        <pc:cxnChg chg="mod">
          <ac:chgData name="Andis Groza" userId="b8b1b5cd-85a8-42e3-88f3-0c79cdfba7ca" providerId="ADAL" clId="{65964C6C-84B7-40DF-A3E0-6F274B1068FE}" dt="2024-03-21T20:44:53.219" v="4982" actId="1036"/>
          <ac:cxnSpMkLst>
            <pc:docMk/>
            <pc:sldMk cId="2435376291" sldId="438"/>
            <ac:cxnSpMk id="8" creationId="{1D3AABF8-0EBD-F7DB-57EC-8C098AA20C5C}"/>
          </ac:cxnSpMkLst>
        </pc:cxnChg>
      </pc:sldChg>
      <pc:sldChg chg="addSp delSp modSp add mod ord">
        <pc:chgData name="Andis Groza" userId="b8b1b5cd-85a8-42e3-88f3-0c79cdfba7ca" providerId="ADAL" clId="{65964C6C-84B7-40DF-A3E0-6F274B1068FE}" dt="2024-03-21T12:39:46.878" v="4155"/>
        <pc:sldMkLst>
          <pc:docMk/>
          <pc:sldMk cId="4050809922" sldId="439"/>
        </pc:sldMkLst>
        <pc:spChg chg="add mod">
          <ac:chgData name="Andis Groza" userId="b8b1b5cd-85a8-42e3-88f3-0c79cdfba7ca" providerId="ADAL" clId="{65964C6C-84B7-40DF-A3E0-6F274B1068FE}" dt="2024-03-21T09:58:21.667" v="3395" actId="2711"/>
          <ac:spMkLst>
            <pc:docMk/>
            <pc:sldMk cId="4050809922" sldId="439"/>
            <ac:spMk id="4" creationId="{6368CC2C-3612-DD18-6BB6-6CD2F04D1939}"/>
          </ac:spMkLst>
        </pc:spChg>
        <pc:spChg chg="mod">
          <ac:chgData name="Andis Groza" userId="b8b1b5cd-85a8-42e3-88f3-0c79cdfba7ca" providerId="ADAL" clId="{65964C6C-84B7-40DF-A3E0-6F274B1068FE}" dt="2024-03-21T09:58:24.968" v="3396" actId="113"/>
          <ac:spMkLst>
            <pc:docMk/>
            <pc:sldMk cId="4050809922" sldId="439"/>
            <ac:spMk id="5" creationId="{3F6DD022-0E66-6836-7B06-643974844658}"/>
          </ac:spMkLst>
        </pc:spChg>
        <pc:spChg chg="del">
          <ac:chgData name="Andis Groza" userId="b8b1b5cd-85a8-42e3-88f3-0c79cdfba7ca" providerId="ADAL" clId="{65964C6C-84B7-40DF-A3E0-6F274B1068FE}" dt="2024-03-20T07:43:29.290" v="2822" actId="478"/>
          <ac:spMkLst>
            <pc:docMk/>
            <pc:sldMk cId="4050809922" sldId="439"/>
            <ac:spMk id="7" creationId="{00000000-0000-0000-0000-000000000000}"/>
          </ac:spMkLst>
        </pc:spChg>
        <pc:graphicFrameChg chg="mod">
          <ac:chgData name="Andis Groza" userId="b8b1b5cd-85a8-42e3-88f3-0c79cdfba7ca" providerId="ADAL" clId="{65964C6C-84B7-40DF-A3E0-6F274B1068FE}" dt="2024-03-21T09:58:33.762" v="3397" actId="1076"/>
          <ac:graphicFrameMkLst>
            <pc:docMk/>
            <pc:sldMk cId="4050809922" sldId="439"/>
            <ac:graphicFrameMk id="2" creationId="{2FACDA88-CA16-A492-D237-C185C1882330}"/>
          </ac:graphicFrameMkLst>
        </pc:graphicFrameChg>
        <pc:picChg chg="mod">
          <ac:chgData name="Andis Groza" userId="b8b1b5cd-85a8-42e3-88f3-0c79cdfba7ca" providerId="ADAL" clId="{65964C6C-84B7-40DF-A3E0-6F274B1068FE}" dt="2024-03-21T09:58:21.667" v="3395" actId="2711"/>
          <ac:picMkLst>
            <pc:docMk/>
            <pc:sldMk cId="4050809922" sldId="439"/>
            <ac:picMk id="3" creationId="{00000000-0000-0000-0000-000000000000}"/>
          </ac:picMkLst>
        </pc:picChg>
      </pc:sldChg>
      <pc:sldChg chg="addSp delSp modSp new mod">
        <pc:chgData name="Andis Groza" userId="b8b1b5cd-85a8-42e3-88f3-0c79cdfba7ca" providerId="ADAL" clId="{65964C6C-84B7-40DF-A3E0-6F274B1068FE}" dt="2024-03-22T06:26:10.376" v="5199" actId="14861"/>
        <pc:sldMkLst>
          <pc:docMk/>
          <pc:sldMk cId="3613845046" sldId="440"/>
        </pc:sldMkLst>
        <pc:spChg chg="del">
          <ac:chgData name="Andis Groza" userId="b8b1b5cd-85a8-42e3-88f3-0c79cdfba7ca" providerId="ADAL" clId="{65964C6C-84B7-40DF-A3E0-6F274B1068FE}" dt="2024-03-21T11:47:58.184" v="3513" actId="478"/>
          <ac:spMkLst>
            <pc:docMk/>
            <pc:sldMk cId="3613845046" sldId="440"/>
            <ac:spMk id="2" creationId="{A0F9BED9-791A-0390-601B-D59D0171A67D}"/>
          </ac:spMkLst>
        </pc:spChg>
        <pc:spChg chg="mod">
          <ac:chgData name="Andis Groza" userId="b8b1b5cd-85a8-42e3-88f3-0c79cdfba7ca" providerId="ADAL" clId="{65964C6C-84B7-40DF-A3E0-6F274B1068FE}" dt="2024-03-21T20:41:10.124" v="4938" actId="2711"/>
          <ac:spMkLst>
            <pc:docMk/>
            <pc:sldMk cId="3613845046" sldId="440"/>
            <ac:spMk id="3" creationId="{78BB03F5-1868-832D-A1A4-61A28A618209}"/>
          </ac:spMkLst>
        </pc:spChg>
        <pc:spChg chg="del">
          <ac:chgData name="Andis Groza" userId="b8b1b5cd-85a8-42e3-88f3-0c79cdfba7ca" providerId="ADAL" clId="{65964C6C-84B7-40DF-A3E0-6F274B1068FE}" dt="2024-03-20T07:39:55.029" v="2728" actId="478"/>
          <ac:spMkLst>
            <pc:docMk/>
            <pc:sldMk cId="3613845046" sldId="440"/>
            <ac:spMk id="4" creationId="{08CE2A33-79DD-6341-0FF4-C56F7EB3B4BD}"/>
          </ac:spMkLst>
        </pc:spChg>
        <pc:spChg chg="add mod">
          <ac:chgData name="Andis Groza" userId="b8b1b5cd-85a8-42e3-88f3-0c79cdfba7ca" providerId="ADAL" clId="{65964C6C-84B7-40DF-A3E0-6F274B1068FE}" dt="2024-03-20T07:42:01.935" v="2792" actId="1037"/>
          <ac:spMkLst>
            <pc:docMk/>
            <pc:sldMk cId="3613845046" sldId="440"/>
            <ac:spMk id="5" creationId="{34E7677E-1E34-0714-8D35-42EAFEFAF895}"/>
          </ac:spMkLst>
        </pc:spChg>
        <pc:spChg chg="add del mod">
          <ac:chgData name="Andis Groza" userId="b8b1b5cd-85a8-42e3-88f3-0c79cdfba7ca" providerId="ADAL" clId="{65964C6C-84B7-40DF-A3E0-6F274B1068FE}" dt="2024-03-21T11:48:00.228" v="3514" actId="478"/>
          <ac:spMkLst>
            <pc:docMk/>
            <pc:sldMk cId="3613845046" sldId="440"/>
            <ac:spMk id="6" creationId="{A5AE4BFE-5241-23E4-C89E-12CC164AD83D}"/>
          </ac:spMkLst>
        </pc:spChg>
        <pc:picChg chg="add del mod">
          <ac:chgData name="Andis Groza" userId="b8b1b5cd-85a8-42e3-88f3-0c79cdfba7ca" providerId="ADAL" clId="{65964C6C-84B7-40DF-A3E0-6F274B1068FE}" dt="2024-03-21T20:42:45.991" v="4949"/>
          <ac:picMkLst>
            <pc:docMk/>
            <pc:sldMk cId="3613845046" sldId="440"/>
            <ac:picMk id="2" creationId="{545D3E3D-108C-3D1F-144F-E2892702012D}"/>
          </ac:picMkLst>
        </pc:picChg>
        <pc:picChg chg="add del mod">
          <ac:chgData name="Andis Groza" userId="b8b1b5cd-85a8-42e3-88f3-0c79cdfba7ca" providerId="ADAL" clId="{65964C6C-84B7-40DF-A3E0-6F274B1068FE}" dt="2024-03-19T10:08:11.997" v="514" actId="478"/>
          <ac:picMkLst>
            <pc:docMk/>
            <pc:sldMk cId="3613845046" sldId="440"/>
            <ac:picMk id="5" creationId="{5238EC2B-5652-488A-2DC8-FFB28507144D}"/>
          </ac:picMkLst>
        </pc:picChg>
        <pc:picChg chg="add mod">
          <ac:chgData name="Andis Groza" userId="b8b1b5cd-85a8-42e3-88f3-0c79cdfba7ca" providerId="ADAL" clId="{65964C6C-84B7-40DF-A3E0-6F274B1068FE}" dt="2024-03-22T06:26:10.376" v="5199" actId="14861"/>
          <ac:picMkLst>
            <pc:docMk/>
            <pc:sldMk cId="3613845046" sldId="440"/>
            <ac:picMk id="7" creationId="{2B7B16B5-9919-1DC3-FD11-1A234B55EB2F}"/>
          </ac:picMkLst>
        </pc:picChg>
      </pc:sldChg>
      <pc:sldChg chg="addSp delSp modSp new del mod">
        <pc:chgData name="Andis Groza" userId="b8b1b5cd-85a8-42e3-88f3-0c79cdfba7ca" providerId="ADAL" clId="{65964C6C-84B7-40DF-A3E0-6F274B1068FE}" dt="2024-03-22T14:18:22.888" v="5275" actId="47"/>
        <pc:sldMkLst>
          <pc:docMk/>
          <pc:sldMk cId="1982909873" sldId="441"/>
        </pc:sldMkLst>
        <pc:spChg chg="del">
          <ac:chgData name="Andis Groza" userId="b8b1b5cd-85a8-42e3-88f3-0c79cdfba7ca" providerId="ADAL" clId="{65964C6C-84B7-40DF-A3E0-6F274B1068FE}" dt="2024-03-21T11:48:41.547" v="3517" actId="478"/>
          <ac:spMkLst>
            <pc:docMk/>
            <pc:sldMk cId="1982909873" sldId="441"/>
            <ac:spMk id="2" creationId="{924D4D4C-4D54-76B5-E234-F4577948D3C4}"/>
          </ac:spMkLst>
        </pc:spChg>
        <pc:spChg chg="add del mod">
          <ac:chgData name="Andis Groza" userId="b8b1b5cd-85a8-42e3-88f3-0c79cdfba7ca" providerId="ADAL" clId="{65964C6C-84B7-40DF-A3E0-6F274B1068FE}" dt="2024-03-21T11:48:45.074" v="3518" actId="478"/>
          <ac:spMkLst>
            <pc:docMk/>
            <pc:sldMk cId="1982909873" sldId="441"/>
            <ac:spMk id="4" creationId="{4BC4DF0F-BBDF-D4E6-B3C9-A1260AAAC630}"/>
          </ac:spMkLst>
        </pc:spChg>
        <pc:spChg chg="del">
          <ac:chgData name="Andis Groza" userId="b8b1b5cd-85a8-42e3-88f3-0c79cdfba7ca" providerId="ADAL" clId="{65964C6C-84B7-40DF-A3E0-6F274B1068FE}" dt="2024-03-20T07:39:48.800" v="2726" actId="478"/>
          <ac:spMkLst>
            <pc:docMk/>
            <pc:sldMk cId="1982909873" sldId="441"/>
            <ac:spMk id="4" creationId="{E75DF8DB-A01E-B1A7-D572-3E03E1B27780}"/>
          </ac:spMkLst>
        </pc:spChg>
        <pc:spChg chg="add mod">
          <ac:chgData name="Andis Groza" userId="b8b1b5cd-85a8-42e3-88f3-0c79cdfba7ca" providerId="ADAL" clId="{65964C6C-84B7-40DF-A3E0-6F274B1068FE}" dt="2024-03-20T07:39:49.317" v="2727"/>
          <ac:spMkLst>
            <pc:docMk/>
            <pc:sldMk cId="1982909873" sldId="441"/>
            <ac:spMk id="5" creationId="{9349B219-6147-38F8-4E7F-2D8A6D15CF00}"/>
          </ac:spMkLst>
        </pc:spChg>
        <pc:picChg chg="add del mod">
          <ac:chgData name="Andis Groza" userId="b8b1b5cd-85a8-42e3-88f3-0c79cdfba7ca" providerId="ADAL" clId="{65964C6C-84B7-40DF-A3E0-6F274B1068FE}" dt="2024-03-21T20:42:57.495" v="4954"/>
          <ac:picMkLst>
            <pc:docMk/>
            <pc:sldMk cId="1982909873" sldId="441"/>
            <ac:picMk id="2" creationId="{5E4F1C44-2235-AD38-D9E6-96B75A4C38DC}"/>
          </ac:picMkLst>
        </pc:picChg>
        <pc:picChg chg="add mod">
          <ac:chgData name="Andis Groza" userId="b8b1b5cd-85a8-42e3-88f3-0c79cdfba7ca" providerId="ADAL" clId="{65964C6C-84B7-40DF-A3E0-6F274B1068FE}" dt="2024-03-21T20:43:00.518" v="4955"/>
          <ac:picMkLst>
            <pc:docMk/>
            <pc:sldMk cId="1982909873" sldId="441"/>
            <ac:picMk id="3" creationId="{0A3DFB7C-EB06-5513-6DB7-D996135468A0}"/>
          </ac:picMkLst>
        </pc:picChg>
        <pc:picChg chg="add del mod">
          <ac:chgData name="Andis Groza" userId="b8b1b5cd-85a8-42e3-88f3-0c79cdfba7ca" providerId="ADAL" clId="{65964C6C-84B7-40DF-A3E0-6F274B1068FE}" dt="2024-03-19T10:08:21.470" v="520" actId="478"/>
          <ac:picMkLst>
            <pc:docMk/>
            <pc:sldMk cId="1982909873" sldId="441"/>
            <ac:picMk id="5" creationId="{81C3A039-6C1A-52E5-00B1-23482EE2E909}"/>
          </ac:picMkLst>
        </pc:picChg>
        <pc:picChg chg="add del mod">
          <ac:chgData name="Andis Groza" userId="b8b1b5cd-85a8-42e3-88f3-0c79cdfba7ca" providerId="ADAL" clId="{65964C6C-84B7-40DF-A3E0-6F274B1068FE}" dt="2024-03-21T20:42:39.907" v="4947" actId="478"/>
          <ac:picMkLst>
            <pc:docMk/>
            <pc:sldMk cId="1982909873" sldId="441"/>
            <ac:picMk id="7" creationId="{7C3F08D2-94B7-F3D6-6C23-390D155227D0}"/>
          </ac:picMkLst>
        </pc:picChg>
      </pc:sldChg>
      <pc:sldChg chg="addSp delSp modSp add mod modNotesTx">
        <pc:chgData name="Andis Groza" userId="b8b1b5cd-85a8-42e3-88f3-0c79cdfba7ca" providerId="ADAL" clId="{65964C6C-84B7-40DF-A3E0-6F274B1068FE}" dt="2024-03-22T07:16:30.509" v="5273" actId="6549"/>
        <pc:sldMkLst>
          <pc:docMk/>
          <pc:sldMk cId="3017298905" sldId="442"/>
        </pc:sldMkLst>
        <pc:spChg chg="del">
          <ac:chgData name="Andis Groza" userId="b8b1b5cd-85a8-42e3-88f3-0c79cdfba7ca" providerId="ADAL" clId="{65964C6C-84B7-40DF-A3E0-6F274B1068FE}" dt="2024-03-19T10:17:19.316" v="604" actId="478"/>
          <ac:spMkLst>
            <pc:docMk/>
            <pc:sldMk cId="3017298905" sldId="442"/>
            <ac:spMk id="2" creationId="{228E15E7-0674-CB45-2393-40463B6D9A76}"/>
          </ac:spMkLst>
        </pc:spChg>
        <pc:spChg chg="add mod">
          <ac:chgData name="Andis Groza" userId="b8b1b5cd-85a8-42e3-88f3-0c79cdfba7ca" providerId="ADAL" clId="{65964C6C-84B7-40DF-A3E0-6F274B1068FE}" dt="2024-03-21T07:18:37.251" v="3278" actId="1076"/>
          <ac:spMkLst>
            <pc:docMk/>
            <pc:sldMk cId="3017298905" sldId="442"/>
            <ac:spMk id="2" creationId="{879A1887-2A97-5775-F3E2-D5455E6A9B7D}"/>
          </ac:spMkLst>
        </pc:spChg>
        <pc:spChg chg="del mod">
          <ac:chgData name="Andis Groza" userId="b8b1b5cd-85a8-42e3-88f3-0c79cdfba7ca" providerId="ADAL" clId="{65964C6C-84B7-40DF-A3E0-6F274B1068FE}" dt="2024-03-19T21:00:50.550" v="1941" actId="478"/>
          <ac:spMkLst>
            <pc:docMk/>
            <pc:sldMk cId="3017298905" sldId="442"/>
            <ac:spMk id="4" creationId="{00000000-0000-0000-0000-000000000000}"/>
          </ac:spMkLst>
        </pc:spChg>
        <pc:spChg chg="del">
          <ac:chgData name="Andis Groza" userId="b8b1b5cd-85a8-42e3-88f3-0c79cdfba7ca" providerId="ADAL" clId="{65964C6C-84B7-40DF-A3E0-6F274B1068FE}" dt="2024-03-20T07:39:27.649" v="2720" actId="478"/>
          <ac:spMkLst>
            <pc:docMk/>
            <pc:sldMk cId="3017298905" sldId="442"/>
            <ac:spMk id="4" creationId="{6826252D-AD6B-E0A3-BFE1-1C953A4E7979}"/>
          </ac:spMkLst>
        </pc:spChg>
        <pc:spChg chg="add mod">
          <ac:chgData name="Andis Groza" userId="b8b1b5cd-85a8-42e3-88f3-0c79cdfba7ca" providerId="ADAL" clId="{65964C6C-84B7-40DF-A3E0-6F274B1068FE}" dt="2024-03-20T07:39:28.135" v="2721"/>
          <ac:spMkLst>
            <pc:docMk/>
            <pc:sldMk cId="3017298905" sldId="442"/>
            <ac:spMk id="5" creationId="{C608A70B-EC9F-F33C-79B1-010FF7F965BF}"/>
          </ac:spMkLst>
        </pc:spChg>
        <pc:spChg chg="add del mod">
          <ac:chgData name="Andis Groza" userId="b8b1b5cd-85a8-42e3-88f3-0c79cdfba7ca" providerId="ADAL" clId="{65964C6C-84B7-40DF-A3E0-6F274B1068FE}" dt="2024-03-19T21:00:53.503" v="1942" actId="478"/>
          <ac:spMkLst>
            <pc:docMk/>
            <pc:sldMk cId="3017298905" sldId="442"/>
            <ac:spMk id="6" creationId="{A711C049-B1C4-D460-9349-C1F06165A1B7}"/>
          </ac:spMkLst>
        </pc:spChg>
        <pc:spChg chg="mod">
          <ac:chgData name="Andis Groza" userId="b8b1b5cd-85a8-42e3-88f3-0c79cdfba7ca" providerId="ADAL" clId="{65964C6C-84B7-40DF-A3E0-6F274B1068FE}" dt="2024-03-22T07:16:30.509" v="5273" actId="6549"/>
          <ac:spMkLst>
            <pc:docMk/>
            <pc:sldMk cId="3017298905" sldId="442"/>
            <ac:spMk id="12" creationId="{00000000-0000-0000-0000-000000000000}"/>
          </ac:spMkLst>
        </pc:spChg>
        <pc:picChg chg="add mod">
          <ac:chgData name="Andis Groza" userId="b8b1b5cd-85a8-42e3-88f3-0c79cdfba7ca" providerId="ADAL" clId="{65964C6C-84B7-40DF-A3E0-6F274B1068FE}" dt="2024-03-21T11:56:57.890" v="3699" actId="1076"/>
          <ac:picMkLst>
            <pc:docMk/>
            <pc:sldMk cId="3017298905" sldId="442"/>
            <ac:picMk id="6" creationId="{FC23B225-86DC-47FB-8BFC-4832019DEC70}"/>
          </ac:picMkLst>
        </pc:picChg>
      </pc:sldChg>
      <pc:sldChg chg="addSp delSp modSp add del mod">
        <pc:chgData name="Andis Groza" userId="b8b1b5cd-85a8-42e3-88f3-0c79cdfba7ca" providerId="ADAL" clId="{65964C6C-84B7-40DF-A3E0-6F274B1068FE}" dt="2024-03-21T12:58:50.432" v="4547" actId="47"/>
        <pc:sldMkLst>
          <pc:docMk/>
          <pc:sldMk cId="3469924862" sldId="443"/>
        </pc:sldMkLst>
        <pc:spChg chg="add mod">
          <ac:chgData name="Andis Groza" userId="b8b1b5cd-85a8-42e3-88f3-0c79cdfba7ca" providerId="ADAL" clId="{65964C6C-84B7-40DF-A3E0-6F274B1068FE}" dt="2024-03-20T12:20:18.025" v="3268" actId="13822"/>
          <ac:spMkLst>
            <pc:docMk/>
            <pc:sldMk cId="3469924862" sldId="443"/>
            <ac:spMk id="2" creationId="{5FFD4F2B-610A-A1FE-7E77-F163C4B1BF74}"/>
          </ac:spMkLst>
        </pc:spChg>
        <pc:spChg chg="del mod">
          <ac:chgData name="Andis Groza" userId="b8b1b5cd-85a8-42e3-88f3-0c79cdfba7ca" providerId="ADAL" clId="{65964C6C-84B7-40DF-A3E0-6F274B1068FE}" dt="2024-03-20T07:31:47.043" v="2662" actId="478"/>
          <ac:spMkLst>
            <pc:docMk/>
            <pc:sldMk cId="3469924862" sldId="443"/>
            <ac:spMk id="2" creationId="{AD422FD3-64F9-ECC4-883A-F828F32E55E3}"/>
          </ac:spMkLst>
        </pc:spChg>
        <pc:spChg chg="add mod">
          <ac:chgData name="Andis Groza" userId="b8b1b5cd-85a8-42e3-88f3-0c79cdfba7ca" providerId="ADAL" clId="{65964C6C-84B7-40DF-A3E0-6F274B1068FE}" dt="2024-03-20T07:37:38.264" v="2704" actId="1076"/>
          <ac:spMkLst>
            <pc:docMk/>
            <pc:sldMk cId="3469924862" sldId="443"/>
            <ac:spMk id="3" creationId="{50A10ECF-8697-EF3A-07AC-B071AC1CEA4F}"/>
          </ac:spMkLst>
        </pc:spChg>
        <pc:spChg chg="add del mod">
          <ac:chgData name="Andis Groza" userId="b8b1b5cd-85a8-42e3-88f3-0c79cdfba7ca" providerId="ADAL" clId="{65964C6C-84B7-40DF-A3E0-6F274B1068FE}" dt="2024-03-20T07:31:33.829" v="2657"/>
          <ac:spMkLst>
            <pc:docMk/>
            <pc:sldMk cId="3469924862" sldId="443"/>
            <ac:spMk id="5" creationId="{D3614108-B9C1-76D6-FBDD-4EAD430B228B}"/>
          </ac:spMkLst>
        </pc:spChg>
        <pc:spChg chg="add mod">
          <ac:chgData name="Andis Groza" userId="b8b1b5cd-85a8-42e3-88f3-0c79cdfba7ca" providerId="ADAL" clId="{65964C6C-84B7-40DF-A3E0-6F274B1068FE}" dt="2024-03-20T07:43:51.730" v="2833"/>
          <ac:spMkLst>
            <pc:docMk/>
            <pc:sldMk cId="3469924862" sldId="443"/>
            <ac:spMk id="6" creationId="{78B6F96D-3D55-D3E8-90F4-66189D7A0E0A}"/>
          </ac:spMkLst>
        </pc:spChg>
        <pc:spChg chg="del mod">
          <ac:chgData name="Andis Groza" userId="b8b1b5cd-85a8-42e3-88f3-0c79cdfba7ca" providerId="ADAL" clId="{65964C6C-84B7-40DF-A3E0-6F274B1068FE}" dt="2024-03-20T07:43:51.358" v="2832" actId="478"/>
          <ac:spMkLst>
            <pc:docMk/>
            <pc:sldMk cId="3469924862" sldId="443"/>
            <ac:spMk id="7" creationId="{00000000-0000-0000-0000-000000000000}"/>
          </ac:spMkLst>
        </pc:spChg>
        <pc:spChg chg="mod">
          <ac:chgData name="Andis Groza" userId="b8b1b5cd-85a8-42e3-88f3-0c79cdfba7ca" providerId="ADAL" clId="{65964C6C-84B7-40DF-A3E0-6F274B1068FE}" dt="2024-03-20T07:32:06.567" v="2670" actId="1076"/>
          <ac:spMkLst>
            <pc:docMk/>
            <pc:sldMk cId="3469924862" sldId="443"/>
            <ac:spMk id="12" creationId="{00000000-0000-0000-0000-000000000000}"/>
          </ac:spMkLst>
        </pc:spChg>
        <pc:picChg chg="del">
          <ac:chgData name="Andis Groza" userId="b8b1b5cd-85a8-42e3-88f3-0c79cdfba7ca" providerId="ADAL" clId="{65964C6C-84B7-40DF-A3E0-6F274B1068FE}" dt="2024-03-19T20:56:29.768" v="1877" actId="478"/>
          <ac:picMkLst>
            <pc:docMk/>
            <pc:sldMk cId="3469924862" sldId="443"/>
            <ac:picMk id="3" creationId="{00000000-0000-0000-0000-000000000000}"/>
          </ac:picMkLst>
        </pc:picChg>
        <pc:picChg chg="add mod">
          <ac:chgData name="Andis Groza" userId="b8b1b5cd-85a8-42e3-88f3-0c79cdfba7ca" providerId="ADAL" clId="{65964C6C-84B7-40DF-A3E0-6F274B1068FE}" dt="2024-03-19T20:56:32.384" v="1878"/>
          <ac:picMkLst>
            <pc:docMk/>
            <pc:sldMk cId="3469924862" sldId="443"/>
            <ac:picMk id="4" creationId="{69350DDC-59E1-93BB-90B1-2603D4A88550}"/>
          </ac:picMkLst>
        </pc:picChg>
      </pc:sldChg>
      <pc:sldChg chg="addSp delSp modSp new mod">
        <pc:chgData name="Andis Groza" userId="b8b1b5cd-85a8-42e3-88f3-0c79cdfba7ca" providerId="ADAL" clId="{65964C6C-84B7-40DF-A3E0-6F274B1068FE}" dt="2024-03-21T12:49:54.214" v="4508" actId="20577"/>
        <pc:sldMkLst>
          <pc:docMk/>
          <pc:sldMk cId="942616410" sldId="444"/>
        </pc:sldMkLst>
        <pc:spChg chg="del mod">
          <ac:chgData name="Andis Groza" userId="b8b1b5cd-85a8-42e3-88f3-0c79cdfba7ca" providerId="ADAL" clId="{65964C6C-84B7-40DF-A3E0-6F274B1068FE}" dt="2024-03-20T07:27:49.307" v="2644" actId="478"/>
          <ac:spMkLst>
            <pc:docMk/>
            <pc:sldMk cId="942616410" sldId="444"/>
            <ac:spMk id="2" creationId="{C76407D0-49EA-071A-15FA-0D152353897F}"/>
          </ac:spMkLst>
        </pc:spChg>
        <pc:spChg chg="del mod">
          <ac:chgData name="Andis Groza" userId="b8b1b5cd-85a8-42e3-88f3-0c79cdfba7ca" providerId="ADAL" clId="{65964C6C-84B7-40DF-A3E0-6F274B1068FE}" dt="2024-03-20T07:28:03.153" v="2647" actId="478"/>
          <ac:spMkLst>
            <pc:docMk/>
            <pc:sldMk cId="942616410" sldId="444"/>
            <ac:spMk id="3" creationId="{E03758AC-4710-9D4B-96A8-FD2CD4E7F813}"/>
          </ac:spMkLst>
        </pc:spChg>
        <pc:spChg chg="del mod">
          <ac:chgData name="Andis Groza" userId="b8b1b5cd-85a8-42e3-88f3-0c79cdfba7ca" providerId="ADAL" clId="{65964C6C-84B7-40DF-A3E0-6F274B1068FE}" dt="2024-03-20T07:43:33.322" v="2824" actId="478"/>
          <ac:spMkLst>
            <pc:docMk/>
            <pc:sldMk cId="942616410" sldId="444"/>
            <ac:spMk id="4" creationId="{0D93AE00-C62E-EF34-0B92-D0E3F58C3580}"/>
          </ac:spMkLst>
        </pc:spChg>
        <pc:spChg chg="add mod">
          <ac:chgData name="Andis Groza" userId="b8b1b5cd-85a8-42e3-88f3-0c79cdfba7ca" providerId="ADAL" clId="{65964C6C-84B7-40DF-A3E0-6F274B1068FE}" dt="2024-03-20T11:17:02.141" v="3193" actId="6549"/>
          <ac:spMkLst>
            <pc:docMk/>
            <pc:sldMk cId="942616410" sldId="444"/>
            <ac:spMk id="6" creationId="{1A3B98CF-8AF1-6FD1-F376-B32249276538}"/>
          </ac:spMkLst>
        </pc:spChg>
        <pc:spChg chg="add mod">
          <ac:chgData name="Andis Groza" userId="b8b1b5cd-85a8-42e3-88f3-0c79cdfba7ca" providerId="ADAL" clId="{65964C6C-84B7-40DF-A3E0-6F274B1068FE}" dt="2024-03-21T12:48:26.592" v="4489" actId="6549"/>
          <ac:spMkLst>
            <pc:docMk/>
            <pc:sldMk cId="942616410" sldId="444"/>
            <ac:spMk id="8" creationId="{F2033695-142F-C208-718C-80F803E59026}"/>
          </ac:spMkLst>
        </pc:spChg>
        <pc:spChg chg="add del mod">
          <ac:chgData name="Andis Groza" userId="b8b1b5cd-85a8-42e3-88f3-0c79cdfba7ca" providerId="ADAL" clId="{65964C6C-84B7-40DF-A3E0-6F274B1068FE}" dt="2024-03-20T07:27:50.619" v="2645" actId="478"/>
          <ac:spMkLst>
            <pc:docMk/>
            <pc:sldMk cId="942616410" sldId="444"/>
            <ac:spMk id="10" creationId="{298B094E-AE76-479C-1D41-91B0AFB452DB}"/>
          </ac:spMkLst>
        </pc:spChg>
        <pc:spChg chg="add mod">
          <ac:chgData name="Andis Groza" userId="b8b1b5cd-85a8-42e3-88f3-0c79cdfba7ca" providerId="ADAL" clId="{65964C6C-84B7-40DF-A3E0-6F274B1068FE}" dt="2024-03-21T09:58:07.435" v="3393" actId="2711"/>
          <ac:spMkLst>
            <pc:docMk/>
            <pc:sldMk cId="942616410" sldId="444"/>
            <ac:spMk id="11" creationId="{F97AAE3D-7203-29F7-DD71-35A038903ACA}"/>
          </ac:spMkLst>
        </pc:spChg>
        <pc:spChg chg="mod">
          <ac:chgData name="Andis Groza" userId="b8b1b5cd-85a8-42e3-88f3-0c79cdfba7ca" providerId="ADAL" clId="{65964C6C-84B7-40DF-A3E0-6F274B1068FE}" dt="2024-03-21T12:49:54.214" v="4508" actId="20577"/>
          <ac:spMkLst>
            <pc:docMk/>
            <pc:sldMk cId="942616410" sldId="444"/>
            <ac:spMk id="26" creationId="{2CEDD31A-1EE4-CCB3-1394-704EF0E1B7F3}"/>
          </ac:spMkLst>
        </pc:spChg>
        <pc:graphicFrameChg chg="add mod modGraphic">
          <ac:chgData name="Andis Groza" userId="b8b1b5cd-85a8-42e3-88f3-0c79cdfba7ca" providerId="ADAL" clId="{65964C6C-84B7-40DF-A3E0-6F274B1068FE}" dt="2024-03-21T12:47:50.210" v="4470" actId="20577"/>
          <ac:graphicFrameMkLst>
            <pc:docMk/>
            <pc:sldMk cId="942616410" sldId="444"/>
            <ac:graphicFrameMk id="5" creationId="{9C715F60-26BB-B9B8-90C4-3503D146FFA1}"/>
          </ac:graphicFrameMkLst>
        </pc:graphicFrameChg>
        <pc:picChg chg="add mod">
          <ac:chgData name="Andis Groza" userId="b8b1b5cd-85a8-42e3-88f3-0c79cdfba7ca" providerId="ADAL" clId="{65964C6C-84B7-40DF-A3E0-6F274B1068FE}" dt="2024-03-21T12:49:23.313" v="4496" actId="1076"/>
          <ac:picMkLst>
            <pc:docMk/>
            <pc:sldMk cId="942616410" sldId="444"/>
            <ac:picMk id="3" creationId="{8B847511-AE1E-A9BC-738E-620C2902326B}"/>
          </ac:picMkLst>
        </pc:picChg>
        <pc:picChg chg="add del mod">
          <ac:chgData name="Andis Groza" userId="b8b1b5cd-85a8-42e3-88f3-0c79cdfba7ca" providerId="ADAL" clId="{65964C6C-84B7-40DF-A3E0-6F274B1068FE}" dt="2024-03-19T20:57:28.264" v="1892" actId="478"/>
          <ac:picMkLst>
            <pc:docMk/>
            <pc:sldMk cId="942616410" sldId="444"/>
            <ac:picMk id="4" creationId="{0E087AA0-971D-5574-871F-262AD8B6DE86}"/>
          </ac:picMkLst>
        </pc:picChg>
        <pc:picChg chg="add mod">
          <ac:chgData name="Andis Groza" userId="b8b1b5cd-85a8-42e3-88f3-0c79cdfba7ca" providerId="ADAL" clId="{65964C6C-84B7-40DF-A3E0-6F274B1068FE}" dt="2024-03-21T12:49:21.398" v="4495" actId="1076"/>
          <ac:picMkLst>
            <pc:docMk/>
            <pc:sldMk cId="942616410" sldId="444"/>
            <ac:picMk id="4" creationId="{BAABAC56-60D1-A7CF-B67E-95D6ABC91B7A}"/>
          </ac:picMkLst>
        </pc:picChg>
        <pc:picChg chg="add mod">
          <ac:chgData name="Andis Groza" userId="b8b1b5cd-85a8-42e3-88f3-0c79cdfba7ca" providerId="ADAL" clId="{65964C6C-84B7-40DF-A3E0-6F274B1068FE}" dt="2024-03-21T09:58:07.435" v="3393" actId="2711"/>
          <ac:picMkLst>
            <pc:docMk/>
            <pc:sldMk cId="942616410" sldId="444"/>
            <ac:picMk id="7" creationId="{536024F7-A10F-9120-76CE-1E1CD2EA2EA3}"/>
          </ac:picMkLst>
        </pc:picChg>
      </pc:sldChg>
      <pc:sldChg chg="addSp delSp modSp new mod">
        <pc:chgData name="Andis Groza" userId="b8b1b5cd-85a8-42e3-88f3-0c79cdfba7ca" providerId="ADAL" clId="{65964C6C-84B7-40DF-A3E0-6F274B1068FE}" dt="2024-03-21T11:59:16.899" v="3736" actId="6549"/>
        <pc:sldMkLst>
          <pc:docMk/>
          <pc:sldMk cId="2099371598" sldId="445"/>
        </pc:sldMkLst>
        <pc:spChg chg="del mod">
          <ac:chgData name="Andis Groza" userId="b8b1b5cd-85a8-42e3-88f3-0c79cdfba7ca" providerId="ADAL" clId="{65964C6C-84B7-40DF-A3E0-6F274B1068FE}" dt="2024-03-19T20:50:30.775" v="1721" actId="478"/>
          <ac:spMkLst>
            <pc:docMk/>
            <pc:sldMk cId="2099371598" sldId="445"/>
            <ac:spMk id="2" creationId="{2888209D-8C63-C411-422F-706BDA38492A}"/>
          </ac:spMkLst>
        </pc:spChg>
        <pc:spChg chg="del">
          <ac:chgData name="Andis Groza" userId="b8b1b5cd-85a8-42e3-88f3-0c79cdfba7ca" providerId="ADAL" clId="{65964C6C-84B7-40DF-A3E0-6F274B1068FE}" dt="2024-03-20T07:42:15.193" v="2795" actId="478"/>
          <ac:spMkLst>
            <pc:docMk/>
            <pc:sldMk cId="2099371598" sldId="445"/>
            <ac:spMk id="2" creationId="{99BE142C-EADC-7C4C-3905-683515616DEB}"/>
          </ac:spMkLst>
        </pc:spChg>
        <pc:spChg chg="del">
          <ac:chgData name="Andis Groza" userId="b8b1b5cd-85a8-42e3-88f3-0c79cdfba7ca" providerId="ADAL" clId="{65964C6C-84B7-40DF-A3E0-6F274B1068FE}" dt="2024-03-19T10:28:42.182" v="1001" actId="478"/>
          <ac:spMkLst>
            <pc:docMk/>
            <pc:sldMk cId="2099371598" sldId="445"/>
            <ac:spMk id="3" creationId="{709988C7-9A4C-7D7B-49D2-70DD4D6F1F00}"/>
          </ac:spMkLst>
        </pc:spChg>
        <pc:spChg chg="add mod">
          <ac:chgData name="Andis Groza" userId="b8b1b5cd-85a8-42e3-88f3-0c79cdfba7ca" providerId="ADAL" clId="{65964C6C-84B7-40DF-A3E0-6F274B1068FE}" dt="2024-03-21T07:18:47.318" v="3279" actId="1076"/>
          <ac:spMkLst>
            <pc:docMk/>
            <pc:sldMk cId="2099371598" sldId="445"/>
            <ac:spMk id="4" creationId="{4B93CCF9-1926-6DB8-5A6B-86A35ACBC0EE}"/>
          </ac:spMkLst>
        </pc:spChg>
        <pc:spChg chg="add mod">
          <ac:chgData name="Andis Groza" userId="b8b1b5cd-85a8-42e3-88f3-0c79cdfba7ca" providerId="ADAL" clId="{65964C6C-84B7-40DF-A3E0-6F274B1068FE}" dt="2024-03-21T11:59:16.899" v="3736" actId="6549"/>
          <ac:spMkLst>
            <pc:docMk/>
            <pc:sldMk cId="2099371598" sldId="445"/>
            <ac:spMk id="5" creationId="{CA46421E-B0E3-C165-9D12-D827F765F61D}"/>
          </ac:spMkLst>
        </pc:spChg>
        <pc:spChg chg="add mod">
          <ac:chgData name="Andis Groza" userId="b8b1b5cd-85a8-42e3-88f3-0c79cdfba7ca" providerId="ADAL" clId="{65964C6C-84B7-40DF-A3E0-6F274B1068FE}" dt="2024-03-20T07:42:15.475" v="2796"/>
          <ac:spMkLst>
            <pc:docMk/>
            <pc:sldMk cId="2099371598" sldId="445"/>
            <ac:spMk id="6" creationId="{8CF6805C-A6A9-AE59-1F3F-9212ACC52A46}"/>
          </ac:spMkLst>
        </pc:spChg>
        <pc:spChg chg="add del mod">
          <ac:chgData name="Andis Groza" userId="b8b1b5cd-85a8-42e3-88f3-0c79cdfba7ca" providerId="ADAL" clId="{65964C6C-84B7-40DF-A3E0-6F274B1068FE}" dt="2024-03-19T20:50:34.133" v="1722" actId="478"/>
          <ac:spMkLst>
            <pc:docMk/>
            <pc:sldMk cId="2099371598" sldId="445"/>
            <ac:spMk id="7" creationId="{6947AB94-2257-FC28-13C8-75604CECC4C6}"/>
          </ac:spMkLst>
        </pc:spChg>
        <pc:picChg chg="add mod ord">
          <ac:chgData name="Andis Groza" userId="b8b1b5cd-85a8-42e3-88f3-0c79cdfba7ca" providerId="ADAL" clId="{65964C6C-84B7-40DF-A3E0-6F274B1068FE}" dt="2024-03-20T07:19:03.953" v="2548" actId="167"/>
          <ac:picMkLst>
            <pc:docMk/>
            <pc:sldMk cId="2099371598" sldId="445"/>
            <ac:picMk id="3" creationId="{936F4BD1-D40A-FF36-86A8-FC014E8E730D}"/>
          </ac:picMkLst>
        </pc:picChg>
      </pc:sldChg>
      <pc:sldChg chg="addSp delSp modSp add del mod">
        <pc:chgData name="Andis Groza" userId="b8b1b5cd-85a8-42e3-88f3-0c79cdfba7ca" providerId="ADAL" clId="{65964C6C-84B7-40DF-A3E0-6F274B1068FE}" dt="2024-03-21T11:58:11.010" v="3700" actId="47"/>
        <pc:sldMkLst>
          <pc:docMk/>
          <pc:sldMk cId="1726881862" sldId="446"/>
        </pc:sldMkLst>
        <pc:spChg chg="del mod">
          <ac:chgData name="Andis Groza" userId="b8b1b5cd-85a8-42e3-88f3-0c79cdfba7ca" providerId="ADAL" clId="{65964C6C-84B7-40DF-A3E0-6F274B1068FE}" dt="2024-03-20T07:42:10.332" v="2793" actId="478"/>
          <ac:spMkLst>
            <pc:docMk/>
            <pc:sldMk cId="1726881862" sldId="446"/>
            <ac:spMk id="2" creationId="{772607C5-64DB-4423-325A-2F473E0D77E5}"/>
          </ac:spMkLst>
        </pc:spChg>
        <pc:spChg chg="del mod">
          <ac:chgData name="Andis Groza" userId="b8b1b5cd-85a8-42e3-88f3-0c79cdfba7ca" providerId="ADAL" clId="{65964C6C-84B7-40DF-A3E0-6F274B1068FE}" dt="2024-03-19T21:01:11.405" v="1947" actId="478"/>
          <ac:spMkLst>
            <pc:docMk/>
            <pc:sldMk cId="1726881862" sldId="446"/>
            <ac:spMk id="4" creationId="{00000000-0000-0000-0000-000000000000}"/>
          </ac:spMkLst>
        </pc:spChg>
        <pc:spChg chg="add mod">
          <ac:chgData name="Andis Groza" userId="b8b1b5cd-85a8-42e3-88f3-0c79cdfba7ca" providerId="ADAL" clId="{65964C6C-84B7-40DF-A3E0-6F274B1068FE}" dt="2024-03-20T07:42:10.736" v="2794"/>
          <ac:spMkLst>
            <pc:docMk/>
            <pc:sldMk cId="1726881862" sldId="446"/>
            <ac:spMk id="4" creationId="{03AD27D6-2910-85BE-151D-482DAE0EAAA6}"/>
          </ac:spMkLst>
        </pc:spChg>
        <pc:spChg chg="add del">
          <ac:chgData name="Andis Groza" userId="b8b1b5cd-85a8-42e3-88f3-0c79cdfba7ca" providerId="ADAL" clId="{65964C6C-84B7-40DF-A3E0-6F274B1068FE}" dt="2024-03-19T21:00:58.922" v="1944" actId="22"/>
          <ac:spMkLst>
            <pc:docMk/>
            <pc:sldMk cId="1726881862" sldId="446"/>
            <ac:spMk id="5" creationId="{658EDF8A-00ED-BC70-6C66-1DC54F44EB0B}"/>
          </ac:spMkLst>
        </pc:spChg>
        <pc:spChg chg="add mod">
          <ac:chgData name="Andis Groza" userId="b8b1b5cd-85a8-42e3-88f3-0c79cdfba7ca" providerId="ADAL" clId="{65964C6C-84B7-40DF-A3E0-6F274B1068FE}" dt="2024-03-21T07:35:45.705" v="3361" actId="1076"/>
          <ac:spMkLst>
            <pc:docMk/>
            <pc:sldMk cId="1726881862" sldId="446"/>
            <ac:spMk id="6" creationId="{309A3E54-8A4D-40E0-C780-5B021739447C}"/>
          </ac:spMkLst>
        </pc:spChg>
        <pc:spChg chg="add del mod">
          <ac:chgData name="Andis Groza" userId="b8b1b5cd-85a8-42e3-88f3-0c79cdfba7ca" providerId="ADAL" clId="{65964C6C-84B7-40DF-A3E0-6F274B1068FE}" dt="2024-03-19T21:01:13.879" v="1948" actId="478"/>
          <ac:spMkLst>
            <pc:docMk/>
            <pc:sldMk cId="1726881862" sldId="446"/>
            <ac:spMk id="8" creationId="{33F3D485-A3C0-CEDB-F016-2BD46F20B665}"/>
          </ac:spMkLst>
        </pc:spChg>
        <pc:spChg chg="mod">
          <ac:chgData name="Andis Groza" userId="b8b1b5cd-85a8-42e3-88f3-0c79cdfba7ca" providerId="ADAL" clId="{65964C6C-84B7-40DF-A3E0-6F274B1068FE}" dt="2024-03-20T07:35:39.772" v="2686" actId="2711"/>
          <ac:spMkLst>
            <pc:docMk/>
            <pc:sldMk cId="1726881862" sldId="446"/>
            <ac:spMk id="12" creationId="{00000000-0000-0000-0000-000000000000}"/>
          </ac:spMkLst>
        </pc:spChg>
      </pc:sldChg>
      <pc:sldChg chg="addSp delSp modSp new add del mod">
        <pc:chgData name="Andis Groza" userId="b8b1b5cd-85a8-42e3-88f3-0c79cdfba7ca" providerId="ADAL" clId="{65964C6C-84B7-40DF-A3E0-6F274B1068FE}" dt="2024-03-22T14:21:17.198" v="5351" actId="47"/>
        <pc:sldMkLst>
          <pc:docMk/>
          <pc:sldMk cId="1130120799" sldId="447"/>
        </pc:sldMkLst>
        <pc:spChg chg="del mod">
          <ac:chgData name="Andis Groza" userId="b8b1b5cd-85a8-42e3-88f3-0c79cdfba7ca" providerId="ADAL" clId="{65964C6C-84B7-40DF-A3E0-6F274B1068FE}" dt="2024-03-20T07:37:57.566" v="2708" actId="478"/>
          <ac:spMkLst>
            <pc:docMk/>
            <pc:sldMk cId="1130120799" sldId="447"/>
            <ac:spMk id="2" creationId="{54DEEDEB-EBB4-F6F2-AA8F-65B3C8EC0C40}"/>
          </ac:spMkLst>
        </pc:spChg>
        <pc:spChg chg="del mod">
          <ac:chgData name="Andis Groza" userId="b8b1b5cd-85a8-42e3-88f3-0c79cdfba7ca" providerId="ADAL" clId="{65964C6C-84B7-40DF-A3E0-6F274B1068FE}" dt="2024-03-20T08:05:28.116" v="2857" actId="478"/>
          <ac:spMkLst>
            <pc:docMk/>
            <pc:sldMk cId="1130120799" sldId="447"/>
            <ac:spMk id="3" creationId="{33BA025E-2D95-2C31-CC1C-0EB219678846}"/>
          </ac:spMkLst>
        </pc:spChg>
        <pc:spChg chg="del">
          <ac:chgData name="Andis Groza" userId="b8b1b5cd-85a8-42e3-88f3-0c79cdfba7ca" providerId="ADAL" clId="{65964C6C-84B7-40DF-A3E0-6F274B1068FE}" dt="2024-03-20T07:43:56.328" v="2834" actId="478"/>
          <ac:spMkLst>
            <pc:docMk/>
            <pc:sldMk cId="1130120799" sldId="447"/>
            <ac:spMk id="5" creationId="{143D9614-E7D1-205E-8B94-75CF87A182DE}"/>
          </ac:spMkLst>
        </pc:spChg>
        <pc:spChg chg="add mod">
          <ac:chgData name="Andis Groza" userId="b8b1b5cd-85a8-42e3-88f3-0c79cdfba7ca" providerId="ADAL" clId="{65964C6C-84B7-40DF-A3E0-6F274B1068FE}" dt="2024-03-20T08:05:32.651" v="2858" actId="6549"/>
          <ac:spMkLst>
            <pc:docMk/>
            <pc:sldMk cId="1130120799" sldId="447"/>
            <ac:spMk id="6" creationId="{1A7940B1-AA9B-0409-7A26-2CAC29083C16}"/>
          </ac:spMkLst>
        </pc:spChg>
        <pc:spChg chg="add del mod">
          <ac:chgData name="Andis Groza" userId="b8b1b5cd-85a8-42e3-88f3-0c79cdfba7ca" providerId="ADAL" clId="{65964C6C-84B7-40DF-A3E0-6F274B1068FE}" dt="2024-03-20T07:37:59.602" v="2709" actId="478"/>
          <ac:spMkLst>
            <pc:docMk/>
            <pc:sldMk cId="1130120799" sldId="447"/>
            <ac:spMk id="8" creationId="{4075C79D-7EDB-D455-9E76-BAA75B341195}"/>
          </ac:spMkLst>
        </pc:spChg>
        <pc:spChg chg="add mod">
          <ac:chgData name="Andis Groza" userId="b8b1b5cd-85a8-42e3-88f3-0c79cdfba7ca" providerId="ADAL" clId="{65964C6C-84B7-40DF-A3E0-6F274B1068FE}" dt="2024-03-20T07:43:56.581" v="2835"/>
          <ac:spMkLst>
            <pc:docMk/>
            <pc:sldMk cId="1130120799" sldId="447"/>
            <ac:spMk id="9" creationId="{CD766B35-F1AE-A01C-6414-1A07826F9DEA}"/>
          </ac:spMkLst>
        </pc:spChg>
        <pc:graphicFrameChg chg="add del mod">
          <ac:chgData name="Andis Groza" userId="b8b1b5cd-85a8-42e3-88f3-0c79cdfba7ca" providerId="ADAL" clId="{65964C6C-84B7-40DF-A3E0-6F274B1068FE}" dt="2024-03-20T08:05:25.733" v="2856" actId="478"/>
          <ac:graphicFrameMkLst>
            <pc:docMk/>
            <pc:sldMk cId="1130120799" sldId="447"/>
            <ac:graphicFrameMk id="10" creationId="{7F25D8B8-93BF-5AC9-C35E-E8A21CD4052F}"/>
          </ac:graphicFrameMkLst>
        </pc:graphicFrameChg>
        <pc:picChg chg="add del mod">
          <ac:chgData name="Andis Groza" userId="b8b1b5cd-85a8-42e3-88f3-0c79cdfba7ca" providerId="ADAL" clId="{65964C6C-84B7-40DF-A3E0-6F274B1068FE}" dt="2024-03-20T08:09:45.779" v="2889" actId="478"/>
          <ac:picMkLst>
            <pc:docMk/>
            <pc:sldMk cId="1130120799" sldId="447"/>
            <ac:picMk id="4" creationId="{3CBB866C-610E-BB0C-19BE-B1AF7D685E4A}"/>
          </ac:picMkLst>
        </pc:picChg>
        <pc:picChg chg="add del mod">
          <ac:chgData name="Andis Groza" userId="b8b1b5cd-85a8-42e3-88f3-0c79cdfba7ca" providerId="ADAL" clId="{65964C6C-84B7-40DF-A3E0-6F274B1068FE}" dt="2024-03-20T08:06:32.011" v="2869" actId="478"/>
          <ac:picMkLst>
            <pc:docMk/>
            <pc:sldMk cId="1130120799" sldId="447"/>
            <ac:picMk id="12" creationId="{2EC9BD49-C967-3BF8-4C3A-253458B3A518}"/>
          </ac:picMkLst>
        </pc:picChg>
        <pc:picChg chg="add del mod">
          <ac:chgData name="Andis Groza" userId="b8b1b5cd-85a8-42e3-88f3-0c79cdfba7ca" providerId="ADAL" clId="{65964C6C-84B7-40DF-A3E0-6F274B1068FE}" dt="2024-03-20T08:09:40.285" v="2887" actId="478"/>
          <ac:picMkLst>
            <pc:docMk/>
            <pc:sldMk cId="1130120799" sldId="447"/>
            <ac:picMk id="14" creationId="{03076AE8-D44C-6641-9988-319BD56F0BBB}"/>
          </ac:picMkLst>
        </pc:picChg>
        <pc:picChg chg="add del mod">
          <ac:chgData name="Andis Groza" userId="b8b1b5cd-85a8-42e3-88f3-0c79cdfba7ca" providerId="ADAL" clId="{65964C6C-84B7-40DF-A3E0-6F274B1068FE}" dt="2024-03-20T08:59:49.548" v="2912" actId="478"/>
          <ac:picMkLst>
            <pc:docMk/>
            <pc:sldMk cId="1130120799" sldId="447"/>
            <ac:picMk id="16" creationId="{CB1B5EF8-36A3-33EC-C7AD-73A7D6B95A10}"/>
          </ac:picMkLst>
        </pc:picChg>
        <pc:picChg chg="add mod">
          <ac:chgData name="Andis Groza" userId="b8b1b5cd-85a8-42e3-88f3-0c79cdfba7ca" providerId="ADAL" clId="{65964C6C-84B7-40DF-A3E0-6F274B1068FE}" dt="2024-03-20T09:00:04.815" v="2923" actId="1036"/>
          <ac:picMkLst>
            <pc:docMk/>
            <pc:sldMk cId="1130120799" sldId="447"/>
            <ac:picMk id="18" creationId="{38391C81-ECB3-3792-3C86-4BA0F3247B19}"/>
          </ac:picMkLst>
        </pc:picChg>
      </pc:sldChg>
      <pc:sldChg chg="addSp delSp modSp new del mod">
        <pc:chgData name="Andis Groza" userId="b8b1b5cd-85a8-42e3-88f3-0c79cdfba7ca" providerId="ADAL" clId="{65964C6C-84B7-40DF-A3E0-6F274B1068FE}" dt="2024-03-19T11:10:47.500" v="1360" actId="47"/>
        <pc:sldMkLst>
          <pc:docMk/>
          <pc:sldMk cId="2818685706" sldId="448"/>
        </pc:sldMkLst>
        <pc:spChg chg="del">
          <ac:chgData name="Andis Groza" userId="b8b1b5cd-85a8-42e3-88f3-0c79cdfba7ca" providerId="ADAL" clId="{65964C6C-84B7-40DF-A3E0-6F274B1068FE}" dt="2024-03-19T10:52:53.326" v="1206"/>
          <ac:spMkLst>
            <pc:docMk/>
            <pc:sldMk cId="2818685706" sldId="448"/>
            <ac:spMk id="3" creationId="{F5325402-A6E2-676A-2E84-5EE937E75EEF}"/>
          </ac:spMkLst>
        </pc:spChg>
        <pc:graphicFrameChg chg="add mod modGraphic">
          <ac:chgData name="Andis Groza" userId="b8b1b5cd-85a8-42e3-88f3-0c79cdfba7ca" providerId="ADAL" clId="{65964C6C-84B7-40DF-A3E0-6F274B1068FE}" dt="2024-03-19T10:53:08.335" v="1208" actId="14100"/>
          <ac:graphicFrameMkLst>
            <pc:docMk/>
            <pc:sldMk cId="2818685706" sldId="448"/>
            <ac:graphicFrameMk id="4" creationId="{C93C9193-1F8A-D223-1B73-A4B19A7EF382}"/>
          </ac:graphicFrameMkLst>
        </pc:graphicFrameChg>
      </pc:sldChg>
      <pc:sldChg chg="addSp delSp modSp new del mod">
        <pc:chgData name="Andis Groza" userId="b8b1b5cd-85a8-42e3-88f3-0c79cdfba7ca" providerId="ADAL" clId="{65964C6C-84B7-40DF-A3E0-6F274B1068FE}" dt="2024-03-19T10:59:20.727" v="1218" actId="47"/>
        <pc:sldMkLst>
          <pc:docMk/>
          <pc:sldMk cId="1775764014" sldId="449"/>
        </pc:sldMkLst>
        <pc:spChg chg="del">
          <ac:chgData name="Andis Groza" userId="b8b1b5cd-85a8-42e3-88f3-0c79cdfba7ca" providerId="ADAL" clId="{65964C6C-84B7-40DF-A3E0-6F274B1068FE}" dt="2024-03-19T10:53:25.671" v="1210"/>
          <ac:spMkLst>
            <pc:docMk/>
            <pc:sldMk cId="1775764014" sldId="449"/>
            <ac:spMk id="3" creationId="{8BCB066B-60EE-5F80-9B33-DB5FD17815A4}"/>
          </ac:spMkLst>
        </pc:spChg>
        <pc:graphicFrameChg chg="add mod modGraphic">
          <ac:chgData name="Andis Groza" userId="b8b1b5cd-85a8-42e3-88f3-0c79cdfba7ca" providerId="ADAL" clId="{65964C6C-84B7-40DF-A3E0-6F274B1068FE}" dt="2024-03-19T10:53:51.193" v="1217" actId="1076"/>
          <ac:graphicFrameMkLst>
            <pc:docMk/>
            <pc:sldMk cId="1775764014" sldId="449"/>
            <ac:graphicFrameMk id="4" creationId="{F7293F1B-3629-31EF-BDFE-802682FB3AEC}"/>
          </ac:graphicFrameMkLst>
        </pc:graphicFrameChg>
        <pc:graphicFrameChg chg="add mod modGraphic">
          <ac:chgData name="Andis Groza" userId="b8b1b5cd-85a8-42e3-88f3-0c79cdfba7ca" providerId="ADAL" clId="{65964C6C-84B7-40DF-A3E0-6F274B1068FE}" dt="2024-03-19T10:53:40.502" v="1214" actId="1076"/>
          <ac:graphicFrameMkLst>
            <pc:docMk/>
            <pc:sldMk cId="1775764014" sldId="449"/>
            <ac:graphicFrameMk id="5" creationId="{DA6BB590-F49B-AD37-0CA0-E71A704D8AF5}"/>
          </ac:graphicFrameMkLst>
        </pc:graphicFrameChg>
      </pc:sldChg>
      <pc:sldChg chg="addSp delSp modSp new mod">
        <pc:chgData name="Andis Groza" userId="b8b1b5cd-85a8-42e3-88f3-0c79cdfba7ca" providerId="ADAL" clId="{65964C6C-84B7-40DF-A3E0-6F274B1068FE}" dt="2024-03-21T20:50:26.860" v="5051"/>
        <pc:sldMkLst>
          <pc:docMk/>
          <pc:sldMk cId="2163661770" sldId="449"/>
        </pc:sldMkLst>
        <pc:spChg chg="del mod">
          <ac:chgData name="Andis Groza" userId="b8b1b5cd-85a8-42e3-88f3-0c79cdfba7ca" providerId="ADAL" clId="{65964C6C-84B7-40DF-A3E0-6F274B1068FE}" dt="2024-03-20T10:19:43.358" v="3073" actId="478"/>
          <ac:spMkLst>
            <pc:docMk/>
            <pc:sldMk cId="2163661770" sldId="449"/>
            <ac:spMk id="2" creationId="{00830413-AA3B-7535-1235-BC2C169F65CF}"/>
          </ac:spMkLst>
        </pc:spChg>
        <pc:spChg chg="add mod">
          <ac:chgData name="Andis Groza" userId="b8b1b5cd-85a8-42e3-88f3-0c79cdfba7ca" providerId="ADAL" clId="{65964C6C-84B7-40DF-A3E0-6F274B1068FE}" dt="2024-03-21T20:49:53.986" v="5049" actId="404"/>
          <ac:spMkLst>
            <pc:docMk/>
            <pc:sldMk cId="2163661770" sldId="449"/>
            <ac:spMk id="2" creationId="{E73611A5-B81E-0CEC-7B16-A4E799D2049D}"/>
          </ac:spMkLst>
        </pc:spChg>
        <pc:spChg chg="del">
          <ac:chgData name="Andis Groza" userId="b8b1b5cd-85a8-42e3-88f3-0c79cdfba7ca" providerId="ADAL" clId="{65964C6C-84B7-40DF-A3E0-6F274B1068FE}" dt="2024-03-20T10:19:42.173" v="3072" actId="478"/>
          <ac:spMkLst>
            <pc:docMk/>
            <pc:sldMk cId="2163661770" sldId="449"/>
            <ac:spMk id="3" creationId="{4D48A435-7915-B10E-0E8E-06BBC7ADC164}"/>
          </ac:spMkLst>
        </pc:spChg>
        <pc:spChg chg="del">
          <ac:chgData name="Andis Groza" userId="b8b1b5cd-85a8-42e3-88f3-0c79cdfba7ca" providerId="ADAL" clId="{65964C6C-84B7-40DF-A3E0-6F274B1068FE}" dt="2024-03-20T07:42:41.278" v="2802" actId="478"/>
          <ac:spMkLst>
            <pc:docMk/>
            <pc:sldMk cId="2163661770" sldId="449"/>
            <ac:spMk id="4" creationId="{1819BFFB-168B-DF4C-4D17-91FC7AF328C2}"/>
          </ac:spMkLst>
        </pc:spChg>
        <pc:spChg chg="add mod">
          <ac:chgData name="Andis Groza" userId="b8b1b5cd-85a8-42e3-88f3-0c79cdfba7ca" providerId="ADAL" clId="{65964C6C-84B7-40DF-A3E0-6F274B1068FE}" dt="2024-03-20T07:42:41.702" v="2803"/>
          <ac:spMkLst>
            <pc:docMk/>
            <pc:sldMk cId="2163661770" sldId="449"/>
            <ac:spMk id="6" creationId="{94195832-EE22-0B41-44CD-1B99C551F730}"/>
          </ac:spMkLst>
        </pc:spChg>
        <pc:spChg chg="add del mod">
          <ac:chgData name="Andis Groza" userId="b8b1b5cd-85a8-42e3-88f3-0c79cdfba7ca" providerId="ADAL" clId="{65964C6C-84B7-40DF-A3E0-6F274B1068FE}" dt="2024-03-20T10:19:45.213" v="3074" actId="478"/>
          <ac:spMkLst>
            <pc:docMk/>
            <pc:sldMk cId="2163661770" sldId="449"/>
            <ac:spMk id="9" creationId="{7594A684-D90B-34F9-157B-636C02606060}"/>
          </ac:spMkLst>
        </pc:spChg>
        <pc:picChg chg="add del mod">
          <ac:chgData name="Andis Groza" userId="b8b1b5cd-85a8-42e3-88f3-0c79cdfba7ca" providerId="ADAL" clId="{65964C6C-84B7-40DF-A3E0-6F274B1068FE}" dt="2024-03-21T20:50:26.860" v="5051"/>
          <ac:picMkLst>
            <pc:docMk/>
            <pc:sldMk cId="2163661770" sldId="449"/>
            <ac:picMk id="3" creationId="{0E44B284-6B56-0207-ADC6-78B60D9E8F42}"/>
          </ac:picMkLst>
        </pc:picChg>
        <pc:picChg chg="add del mod">
          <ac:chgData name="Andis Groza" userId="b8b1b5cd-85a8-42e3-88f3-0c79cdfba7ca" providerId="ADAL" clId="{65964C6C-84B7-40DF-A3E0-6F274B1068FE}" dt="2024-03-20T10:19:40.573" v="3071" actId="478"/>
          <ac:picMkLst>
            <pc:docMk/>
            <pc:sldMk cId="2163661770" sldId="449"/>
            <ac:picMk id="5" creationId="{54ECBE13-2401-7F19-A0B8-9DF8AC927866}"/>
          </ac:picMkLst>
        </pc:picChg>
        <pc:picChg chg="add del mod">
          <ac:chgData name="Andis Groza" userId="b8b1b5cd-85a8-42e3-88f3-0c79cdfba7ca" providerId="ADAL" clId="{65964C6C-84B7-40DF-A3E0-6F274B1068FE}" dt="2024-03-20T10:19:46.349" v="3075" actId="478"/>
          <ac:picMkLst>
            <pc:docMk/>
            <pc:sldMk cId="2163661770" sldId="449"/>
            <ac:picMk id="7" creationId="{5E85FBD4-9AD9-7368-A527-07E0D57687F7}"/>
          </ac:picMkLst>
        </pc:picChg>
        <pc:picChg chg="add mod">
          <ac:chgData name="Andis Groza" userId="b8b1b5cd-85a8-42e3-88f3-0c79cdfba7ca" providerId="ADAL" clId="{65964C6C-84B7-40DF-A3E0-6F274B1068FE}" dt="2024-03-20T10:20:57.435" v="3086" actId="1076"/>
          <ac:picMkLst>
            <pc:docMk/>
            <pc:sldMk cId="2163661770" sldId="449"/>
            <ac:picMk id="11" creationId="{81CD9D38-5B75-847C-1702-D6CACFD0BBB7}"/>
          </ac:picMkLst>
        </pc:picChg>
      </pc:sldChg>
      <pc:sldChg chg="addSp delSp modSp add del mod">
        <pc:chgData name="Andis Groza" userId="b8b1b5cd-85a8-42e3-88f3-0c79cdfba7ca" providerId="ADAL" clId="{65964C6C-84B7-40DF-A3E0-6F274B1068FE}" dt="2024-03-20T10:19:47.916" v="3076" actId="47"/>
        <pc:sldMkLst>
          <pc:docMk/>
          <pc:sldMk cId="1338986717" sldId="450"/>
        </pc:sldMkLst>
        <pc:spChg chg="del">
          <ac:chgData name="Andis Groza" userId="b8b1b5cd-85a8-42e3-88f3-0c79cdfba7ca" providerId="ADAL" clId="{65964C6C-84B7-40DF-A3E0-6F274B1068FE}" dt="2024-03-20T07:42:47.500" v="2804" actId="478"/>
          <ac:spMkLst>
            <pc:docMk/>
            <pc:sldMk cId="1338986717" sldId="450"/>
            <ac:spMk id="4" creationId="{6BA458DF-746C-58B4-7555-7F7E50F3E172}"/>
          </ac:spMkLst>
        </pc:spChg>
        <pc:spChg chg="add mod">
          <ac:chgData name="Andis Groza" userId="b8b1b5cd-85a8-42e3-88f3-0c79cdfba7ca" providerId="ADAL" clId="{65964C6C-84B7-40DF-A3E0-6F274B1068FE}" dt="2024-03-20T07:42:47.910" v="2805"/>
          <ac:spMkLst>
            <pc:docMk/>
            <pc:sldMk cId="1338986717" sldId="450"/>
            <ac:spMk id="7" creationId="{9C488D99-1C20-3995-DBD2-905C544FAF63}"/>
          </ac:spMkLst>
        </pc:spChg>
        <pc:picChg chg="add mod">
          <ac:chgData name="Andis Groza" userId="b8b1b5cd-85a8-42e3-88f3-0c79cdfba7ca" providerId="ADAL" clId="{65964C6C-84B7-40DF-A3E0-6F274B1068FE}" dt="2024-03-19T11:02:13.464" v="1247" actId="1076"/>
          <ac:picMkLst>
            <pc:docMk/>
            <pc:sldMk cId="1338986717" sldId="450"/>
            <ac:picMk id="6" creationId="{02DC6576-CD93-592C-B493-DBD81C847423}"/>
          </ac:picMkLst>
        </pc:picChg>
        <pc:picChg chg="del mod">
          <ac:chgData name="Andis Groza" userId="b8b1b5cd-85a8-42e3-88f3-0c79cdfba7ca" providerId="ADAL" clId="{65964C6C-84B7-40DF-A3E0-6F274B1068FE}" dt="2024-03-19T11:02:11.155" v="1246" actId="478"/>
          <ac:picMkLst>
            <pc:docMk/>
            <pc:sldMk cId="1338986717" sldId="450"/>
            <ac:picMk id="7" creationId="{5E85FBD4-9AD9-7368-A527-07E0D57687F7}"/>
          </ac:picMkLst>
        </pc:picChg>
      </pc:sldChg>
      <pc:sldChg chg="addSp delSp modSp new add del mod">
        <pc:chgData name="Andis Groza" userId="b8b1b5cd-85a8-42e3-88f3-0c79cdfba7ca" providerId="ADAL" clId="{65964C6C-84B7-40DF-A3E0-6F274B1068FE}" dt="2024-03-21T12:13:26.118" v="4144" actId="47"/>
        <pc:sldMkLst>
          <pc:docMk/>
          <pc:sldMk cId="331447805" sldId="451"/>
        </pc:sldMkLst>
        <pc:spChg chg="mod">
          <ac:chgData name="Andis Groza" userId="b8b1b5cd-85a8-42e3-88f3-0c79cdfba7ca" providerId="ADAL" clId="{65964C6C-84B7-40DF-A3E0-6F274B1068FE}" dt="2024-03-20T07:23:17.599" v="2585" actId="207"/>
          <ac:spMkLst>
            <pc:docMk/>
            <pc:sldMk cId="331447805" sldId="451"/>
            <ac:spMk id="2" creationId="{32465DC2-F930-5EDD-F315-B16FFF97D63D}"/>
          </ac:spMkLst>
        </pc:spChg>
        <pc:spChg chg="del">
          <ac:chgData name="Andis Groza" userId="b8b1b5cd-85a8-42e3-88f3-0c79cdfba7ca" providerId="ADAL" clId="{65964C6C-84B7-40DF-A3E0-6F274B1068FE}" dt="2024-03-20T07:39:04.345" v="2719" actId="478"/>
          <ac:spMkLst>
            <pc:docMk/>
            <pc:sldMk cId="331447805" sldId="451"/>
            <ac:spMk id="3" creationId="{3FBFA810-7024-BB4D-103B-00644623DA4C}"/>
          </ac:spMkLst>
        </pc:spChg>
        <pc:spChg chg="del mod">
          <ac:chgData name="Andis Groza" userId="b8b1b5cd-85a8-42e3-88f3-0c79cdfba7ca" providerId="ADAL" clId="{65964C6C-84B7-40DF-A3E0-6F274B1068FE}" dt="2024-03-19T21:14:53.816" v="2073" actId="478"/>
          <ac:spMkLst>
            <pc:docMk/>
            <pc:sldMk cId="331447805" sldId="451"/>
            <ac:spMk id="3" creationId="{CDE84FBB-32A5-EF4B-AC61-A4047E6837DA}"/>
          </ac:spMkLst>
        </pc:spChg>
        <pc:spChg chg="add del mod">
          <ac:chgData name="Andis Groza" userId="b8b1b5cd-85a8-42e3-88f3-0c79cdfba7ca" providerId="ADAL" clId="{65964C6C-84B7-40DF-A3E0-6F274B1068FE}" dt="2024-03-20T07:20:32.823" v="2557"/>
          <ac:spMkLst>
            <pc:docMk/>
            <pc:sldMk cId="331447805" sldId="451"/>
            <ac:spMk id="4" creationId="{24698E3A-F6FD-3355-EA52-5462D0D3AD12}"/>
          </ac:spMkLst>
        </pc:spChg>
        <pc:spChg chg="add mod">
          <ac:chgData name="Andis Groza" userId="b8b1b5cd-85a8-42e3-88f3-0c79cdfba7ca" providerId="ADAL" clId="{65964C6C-84B7-40DF-A3E0-6F274B1068FE}" dt="2024-03-20T07:20:42.871" v="2563" actId="1076"/>
          <ac:spMkLst>
            <pc:docMk/>
            <pc:sldMk cId="331447805" sldId="451"/>
            <ac:spMk id="5" creationId="{357FF050-4BA6-120E-1270-B51281536DC7}"/>
          </ac:spMkLst>
        </pc:spChg>
        <pc:picChg chg="add mod">
          <ac:chgData name="Andis Groza" userId="b8b1b5cd-85a8-42e3-88f3-0c79cdfba7ca" providerId="ADAL" clId="{65964C6C-84B7-40DF-A3E0-6F274B1068FE}" dt="2024-03-20T07:21:02.909" v="2568"/>
          <ac:picMkLst>
            <pc:docMk/>
            <pc:sldMk cId="331447805" sldId="451"/>
            <ac:picMk id="6" creationId="{8173C14E-9180-FF6F-F9C5-7DA88A3142B0}"/>
          </ac:picMkLst>
        </pc:picChg>
      </pc:sldChg>
      <pc:sldChg chg="addSp delSp modSp new mod">
        <pc:chgData name="Andis Groza" userId="b8b1b5cd-85a8-42e3-88f3-0c79cdfba7ca" providerId="ADAL" clId="{65964C6C-84B7-40DF-A3E0-6F274B1068FE}" dt="2024-03-20T07:26:41.074" v="2630" actId="1076"/>
        <pc:sldMkLst>
          <pc:docMk/>
          <pc:sldMk cId="2646445752" sldId="452"/>
        </pc:sldMkLst>
        <pc:spChg chg="mod">
          <ac:chgData name="Andis Groza" userId="b8b1b5cd-85a8-42e3-88f3-0c79cdfba7ca" providerId="ADAL" clId="{65964C6C-84B7-40DF-A3E0-6F274B1068FE}" dt="2024-03-20T07:23:57.741" v="2589" actId="1076"/>
          <ac:spMkLst>
            <pc:docMk/>
            <pc:sldMk cId="2646445752" sldId="452"/>
            <ac:spMk id="2" creationId="{9B7EDDEE-F182-3FE8-8657-4DF2CB233010}"/>
          </ac:spMkLst>
        </pc:spChg>
        <pc:spChg chg="del">
          <ac:chgData name="Andis Groza" userId="b8b1b5cd-85a8-42e3-88f3-0c79cdfba7ca" providerId="ADAL" clId="{65964C6C-84B7-40DF-A3E0-6F274B1068FE}" dt="2024-03-20T07:26:36.345" v="2629" actId="478"/>
          <ac:spMkLst>
            <pc:docMk/>
            <pc:sldMk cId="2646445752" sldId="452"/>
            <ac:spMk id="3" creationId="{8DDD32EE-408C-902C-A70E-DEBBD9D1BFAB}"/>
          </ac:spMkLst>
        </pc:spChg>
        <pc:spChg chg="del mod">
          <ac:chgData name="Andis Groza" userId="b8b1b5cd-85a8-42e3-88f3-0c79cdfba7ca" providerId="ADAL" clId="{65964C6C-84B7-40DF-A3E0-6F274B1068FE}" dt="2024-03-19T21:03:44.409" v="1968" actId="478"/>
          <ac:spMkLst>
            <pc:docMk/>
            <pc:sldMk cId="2646445752" sldId="452"/>
            <ac:spMk id="3" creationId="{9D8C239E-A2CF-939E-3EFB-F3A01A38D468}"/>
          </ac:spMkLst>
        </pc:spChg>
        <pc:spChg chg="add del mod">
          <ac:chgData name="Andis Groza" userId="b8b1b5cd-85a8-42e3-88f3-0c79cdfba7ca" providerId="ADAL" clId="{65964C6C-84B7-40DF-A3E0-6F274B1068FE}" dt="2024-03-19T21:03:46.396" v="1969" actId="478"/>
          <ac:spMkLst>
            <pc:docMk/>
            <pc:sldMk cId="2646445752" sldId="452"/>
            <ac:spMk id="5" creationId="{65020340-6408-4CEE-0ED6-B07EF5B518B3}"/>
          </ac:spMkLst>
        </pc:spChg>
        <pc:picChg chg="add mod">
          <ac:chgData name="Andis Groza" userId="b8b1b5cd-85a8-42e3-88f3-0c79cdfba7ca" providerId="ADAL" clId="{65964C6C-84B7-40DF-A3E0-6F274B1068FE}" dt="2024-03-20T07:23:00.987" v="2584"/>
          <ac:picMkLst>
            <pc:docMk/>
            <pc:sldMk cId="2646445752" sldId="452"/>
            <ac:picMk id="4" creationId="{9569CB9D-3C53-1C9E-DE90-F33EFC2656A7}"/>
          </ac:picMkLst>
        </pc:picChg>
        <pc:picChg chg="add mod modCrop">
          <ac:chgData name="Andis Groza" userId="b8b1b5cd-85a8-42e3-88f3-0c79cdfba7ca" providerId="ADAL" clId="{65964C6C-84B7-40DF-A3E0-6F274B1068FE}" dt="2024-03-20T07:26:41.074" v="2630" actId="1076"/>
          <ac:picMkLst>
            <pc:docMk/>
            <pc:sldMk cId="2646445752" sldId="452"/>
            <ac:picMk id="7" creationId="{23BDC4BA-E8A9-DF9E-CA59-089658249E0B}"/>
          </ac:picMkLst>
        </pc:picChg>
      </pc:sldChg>
      <pc:sldChg chg="modSp add del mod">
        <pc:chgData name="Andis Groza" userId="b8b1b5cd-85a8-42e3-88f3-0c79cdfba7ca" providerId="ADAL" clId="{65964C6C-84B7-40DF-A3E0-6F274B1068FE}" dt="2024-03-19T21:04:10.715" v="1976" actId="47"/>
        <pc:sldMkLst>
          <pc:docMk/>
          <pc:sldMk cId="992393558" sldId="453"/>
        </pc:sldMkLst>
        <pc:spChg chg="mod">
          <ac:chgData name="Andis Groza" userId="b8b1b5cd-85a8-42e3-88f3-0c79cdfba7ca" providerId="ADAL" clId="{65964C6C-84B7-40DF-A3E0-6F274B1068FE}" dt="2024-03-19T11:13:07.109" v="1376" actId="5793"/>
          <ac:spMkLst>
            <pc:docMk/>
            <pc:sldMk cId="992393558" sldId="453"/>
            <ac:spMk id="3" creationId="{9D8C239E-A2CF-939E-3EFB-F3A01A38D468}"/>
          </ac:spMkLst>
        </pc:spChg>
      </pc:sldChg>
      <pc:sldChg chg="add del">
        <pc:chgData name="Andis Groza" userId="b8b1b5cd-85a8-42e3-88f3-0c79cdfba7ca" providerId="ADAL" clId="{65964C6C-84B7-40DF-A3E0-6F274B1068FE}" dt="2024-03-19T11:10:00.850" v="1317"/>
        <pc:sldMkLst>
          <pc:docMk/>
          <pc:sldMk cId="638211199" sldId="454"/>
        </pc:sldMkLst>
      </pc:sldChg>
      <pc:sldChg chg="addSp delSp modSp add mod">
        <pc:chgData name="Andis Groza" userId="b8b1b5cd-85a8-42e3-88f3-0c79cdfba7ca" providerId="ADAL" clId="{65964C6C-84B7-40DF-A3E0-6F274B1068FE}" dt="2024-03-20T10:12:56.683" v="3038" actId="1076"/>
        <pc:sldMkLst>
          <pc:docMk/>
          <pc:sldMk cId="1817728768" sldId="454"/>
        </pc:sldMkLst>
        <pc:spChg chg="del">
          <ac:chgData name="Andis Groza" userId="b8b1b5cd-85a8-42e3-88f3-0c79cdfba7ca" providerId="ADAL" clId="{65964C6C-84B7-40DF-A3E0-6F274B1068FE}" dt="2024-03-20T10:12:22.207" v="3031" actId="478"/>
          <ac:spMkLst>
            <pc:docMk/>
            <pc:sldMk cId="1817728768" sldId="454"/>
            <ac:spMk id="2" creationId="{00830413-AA3B-7535-1235-BC2C169F65CF}"/>
          </ac:spMkLst>
        </pc:spChg>
        <pc:spChg chg="del">
          <ac:chgData name="Andis Groza" userId="b8b1b5cd-85a8-42e3-88f3-0c79cdfba7ca" providerId="ADAL" clId="{65964C6C-84B7-40DF-A3E0-6F274B1068FE}" dt="2024-03-20T10:12:36.117" v="3032" actId="931"/>
          <ac:spMkLst>
            <pc:docMk/>
            <pc:sldMk cId="1817728768" sldId="454"/>
            <ac:spMk id="3" creationId="{4D48A435-7915-B10E-0E8E-06BBC7ADC164}"/>
          </ac:spMkLst>
        </pc:spChg>
        <pc:spChg chg="del">
          <ac:chgData name="Andis Groza" userId="b8b1b5cd-85a8-42e3-88f3-0c79cdfba7ca" providerId="ADAL" clId="{65964C6C-84B7-40DF-A3E0-6F274B1068FE}" dt="2024-03-20T07:43:05.155" v="2810" actId="478"/>
          <ac:spMkLst>
            <pc:docMk/>
            <pc:sldMk cId="1817728768" sldId="454"/>
            <ac:spMk id="4" creationId="{183CB7DC-CCF0-3A4C-E4F6-EF1ED81C1C0D}"/>
          </ac:spMkLst>
        </pc:spChg>
        <pc:spChg chg="add mod">
          <ac:chgData name="Andis Groza" userId="b8b1b5cd-85a8-42e3-88f3-0c79cdfba7ca" providerId="ADAL" clId="{65964C6C-84B7-40DF-A3E0-6F274B1068FE}" dt="2024-03-20T07:43:05.453" v="2811"/>
          <ac:spMkLst>
            <pc:docMk/>
            <pc:sldMk cId="1817728768" sldId="454"/>
            <ac:spMk id="5" creationId="{286A809A-4089-0B41-8D1D-10B90DC4DB26}"/>
          </ac:spMkLst>
        </pc:spChg>
        <pc:spChg chg="add del mod">
          <ac:chgData name="Andis Groza" userId="b8b1b5cd-85a8-42e3-88f3-0c79cdfba7ca" providerId="ADAL" clId="{65964C6C-84B7-40DF-A3E0-6F274B1068FE}" dt="2024-03-20T10:12:44.748" v="3035" actId="478"/>
          <ac:spMkLst>
            <pc:docMk/>
            <pc:sldMk cId="1817728768" sldId="454"/>
            <ac:spMk id="7" creationId="{86F4F889-5F20-A7F9-D92C-CD15AE1125B0}"/>
          </ac:spMkLst>
        </pc:spChg>
        <pc:picChg chg="del">
          <ac:chgData name="Andis Groza" userId="b8b1b5cd-85a8-42e3-88f3-0c79cdfba7ca" providerId="ADAL" clId="{65964C6C-84B7-40DF-A3E0-6F274B1068FE}" dt="2024-03-19T11:10:04.475" v="1319" actId="478"/>
          <ac:picMkLst>
            <pc:docMk/>
            <pc:sldMk cId="1817728768" sldId="454"/>
            <ac:picMk id="5" creationId="{54ECBE13-2401-7F19-A0B8-9DF8AC927866}"/>
          </ac:picMkLst>
        </pc:picChg>
        <pc:picChg chg="del">
          <ac:chgData name="Andis Groza" userId="b8b1b5cd-85a8-42e3-88f3-0c79cdfba7ca" providerId="ADAL" clId="{65964C6C-84B7-40DF-A3E0-6F274B1068FE}" dt="2024-03-19T11:10:05.393" v="1320" actId="478"/>
          <ac:picMkLst>
            <pc:docMk/>
            <pc:sldMk cId="1817728768" sldId="454"/>
            <ac:picMk id="7" creationId="{5E85FBD4-9AD9-7368-A527-07E0D57687F7}"/>
          </ac:picMkLst>
        </pc:picChg>
        <pc:picChg chg="add mod">
          <ac:chgData name="Andis Groza" userId="b8b1b5cd-85a8-42e3-88f3-0c79cdfba7ca" providerId="ADAL" clId="{65964C6C-84B7-40DF-A3E0-6F274B1068FE}" dt="2024-03-20T10:12:56.683" v="3038" actId="1076"/>
          <ac:picMkLst>
            <pc:docMk/>
            <pc:sldMk cId="1817728768" sldId="454"/>
            <ac:picMk id="9" creationId="{D51E7834-A217-AA64-2C36-4ACDE3DB5329}"/>
          </ac:picMkLst>
        </pc:picChg>
      </pc:sldChg>
      <pc:sldChg chg="addSp delSp modSp add mod">
        <pc:chgData name="Andis Groza" userId="b8b1b5cd-85a8-42e3-88f3-0c79cdfba7ca" providerId="ADAL" clId="{65964C6C-84B7-40DF-A3E0-6F274B1068FE}" dt="2024-03-21T07:34:51.497" v="3358" actId="113"/>
        <pc:sldMkLst>
          <pc:docMk/>
          <pc:sldMk cId="1071097852" sldId="455"/>
        </pc:sldMkLst>
        <pc:spChg chg="del">
          <ac:chgData name="Andis Groza" userId="b8b1b5cd-85a8-42e3-88f3-0c79cdfba7ca" providerId="ADAL" clId="{65964C6C-84B7-40DF-A3E0-6F274B1068FE}" dt="2024-03-19T21:15:45.982" v="2080" actId="478"/>
          <ac:spMkLst>
            <pc:docMk/>
            <pc:sldMk cId="1071097852" sldId="455"/>
            <ac:spMk id="2" creationId="{AD422FD3-64F9-ECC4-883A-F828F32E55E3}"/>
          </ac:spMkLst>
        </pc:spChg>
        <pc:spChg chg="add mod">
          <ac:chgData name="Andis Groza" userId="b8b1b5cd-85a8-42e3-88f3-0c79cdfba7ca" providerId="ADAL" clId="{65964C6C-84B7-40DF-A3E0-6F274B1068FE}" dt="2024-03-21T07:34:48.268" v="3357" actId="2711"/>
          <ac:spMkLst>
            <pc:docMk/>
            <pc:sldMk cId="1071097852" sldId="455"/>
            <ac:spMk id="2" creationId="{B6D7D051-A07E-2AD5-66C2-BA3262E82729}"/>
          </ac:spMkLst>
        </pc:spChg>
        <pc:spChg chg="add mod">
          <ac:chgData name="Andis Groza" userId="b8b1b5cd-85a8-42e3-88f3-0c79cdfba7ca" providerId="ADAL" clId="{65964C6C-84B7-40DF-A3E0-6F274B1068FE}" dt="2024-03-21T07:34:51.497" v="3358" actId="113"/>
          <ac:spMkLst>
            <pc:docMk/>
            <pc:sldMk cId="1071097852" sldId="455"/>
            <ac:spMk id="5" creationId="{7745F9D0-49BD-47E4-AE69-17ED497302D5}"/>
          </ac:spMkLst>
        </pc:spChg>
        <pc:spChg chg="del mod">
          <ac:chgData name="Andis Groza" userId="b8b1b5cd-85a8-42e3-88f3-0c79cdfba7ca" providerId="ADAL" clId="{65964C6C-84B7-40DF-A3E0-6F274B1068FE}" dt="2024-03-20T07:43:08.823" v="2812" actId="478"/>
          <ac:spMkLst>
            <pc:docMk/>
            <pc:sldMk cId="1071097852" sldId="455"/>
            <ac:spMk id="7" creationId="{00000000-0000-0000-0000-000000000000}"/>
          </ac:spMkLst>
        </pc:spChg>
        <pc:spChg chg="mod">
          <ac:chgData name="Andis Groza" userId="b8b1b5cd-85a8-42e3-88f3-0c79cdfba7ca" providerId="ADAL" clId="{65964C6C-84B7-40DF-A3E0-6F274B1068FE}" dt="2024-03-21T07:34:48.268" v="3357" actId="2711"/>
          <ac:spMkLst>
            <pc:docMk/>
            <pc:sldMk cId="1071097852" sldId="455"/>
            <ac:spMk id="12" creationId="{00000000-0000-0000-0000-000000000000}"/>
          </ac:spMkLst>
        </pc:spChg>
        <pc:picChg chg="del">
          <ac:chgData name="Andis Groza" userId="b8b1b5cd-85a8-42e3-88f3-0c79cdfba7ca" providerId="ADAL" clId="{65964C6C-84B7-40DF-A3E0-6F274B1068FE}" dt="2024-03-19T20:58:16.248" v="1902" actId="478"/>
          <ac:picMkLst>
            <pc:docMk/>
            <pc:sldMk cId="1071097852" sldId="455"/>
            <ac:picMk id="3" creationId="{00000000-0000-0000-0000-000000000000}"/>
          </ac:picMkLst>
        </pc:picChg>
        <pc:picChg chg="add mod">
          <ac:chgData name="Andis Groza" userId="b8b1b5cd-85a8-42e3-88f3-0c79cdfba7ca" providerId="ADAL" clId="{65964C6C-84B7-40DF-A3E0-6F274B1068FE}" dt="2024-03-19T20:58:16.646" v="1903"/>
          <ac:picMkLst>
            <pc:docMk/>
            <pc:sldMk cId="1071097852" sldId="455"/>
            <ac:picMk id="4" creationId="{2EA83970-2061-A358-CBB9-901E214AFBE9}"/>
          </ac:picMkLst>
        </pc:picChg>
      </pc:sldChg>
      <pc:sldChg chg="modSp add del mod">
        <pc:chgData name="Andis Groza" userId="b8b1b5cd-85a8-42e3-88f3-0c79cdfba7ca" providerId="ADAL" clId="{65964C6C-84B7-40DF-A3E0-6F274B1068FE}" dt="2024-03-19T21:05:16.823" v="1996" actId="47"/>
        <pc:sldMkLst>
          <pc:docMk/>
          <pc:sldMk cId="4021883188" sldId="456"/>
        </pc:sldMkLst>
        <pc:spChg chg="mod">
          <ac:chgData name="Andis Groza" userId="b8b1b5cd-85a8-42e3-88f3-0c79cdfba7ca" providerId="ADAL" clId="{65964C6C-84B7-40DF-A3E0-6F274B1068FE}" dt="2024-03-19T11:10:28.198" v="1332" actId="20577"/>
          <ac:spMkLst>
            <pc:docMk/>
            <pc:sldMk cId="4021883188" sldId="456"/>
            <ac:spMk id="3" creationId="{9D8C239E-A2CF-939E-3EFB-F3A01A38D468}"/>
          </ac:spMkLst>
        </pc:spChg>
      </pc:sldChg>
      <pc:sldChg chg="addSp delSp modSp add mod">
        <pc:chgData name="Andis Groza" userId="b8b1b5cd-85a8-42e3-88f3-0c79cdfba7ca" providerId="ADAL" clId="{65964C6C-84B7-40DF-A3E0-6F274B1068FE}" dt="2024-03-20T11:07:04.596" v="3144" actId="1076"/>
        <pc:sldMkLst>
          <pc:docMk/>
          <pc:sldMk cId="2960080487" sldId="457"/>
        </pc:sldMkLst>
        <pc:spChg chg="del">
          <ac:chgData name="Andis Groza" userId="b8b1b5cd-85a8-42e3-88f3-0c79cdfba7ca" providerId="ADAL" clId="{65964C6C-84B7-40DF-A3E0-6F274B1068FE}" dt="2024-03-20T11:06:11.072" v="3135" actId="478"/>
          <ac:spMkLst>
            <pc:docMk/>
            <pc:sldMk cId="2960080487" sldId="457"/>
            <ac:spMk id="2" creationId="{00830413-AA3B-7535-1235-BC2C169F65CF}"/>
          </ac:spMkLst>
        </pc:spChg>
        <pc:spChg chg="del">
          <ac:chgData name="Andis Groza" userId="b8b1b5cd-85a8-42e3-88f3-0c79cdfba7ca" providerId="ADAL" clId="{65964C6C-84B7-40DF-A3E0-6F274B1068FE}" dt="2024-03-20T11:06:15.372" v="3137" actId="478"/>
          <ac:spMkLst>
            <pc:docMk/>
            <pc:sldMk cId="2960080487" sldId="457"/>
            <ac:spMk id="3" creationId="{4D48A435-7915-B10E-0E8E-06BBC7ADC164}"/>
          </ac:spMkLst>
        </pc:spChg>
        <pc:spChg chg="del">
          <ac:chgData name="Andis Groza" userId="b8b1b5cd-85a8-42e3-88f3-0c79cdfba7ca" providerId="ADAL" clId="{65964C6C-84B7-40DF-A3E0-6F274B1068FE}" dt="2024-03-20T07:43:16.716" v="2816" actId="478"/>
          <ac:spMkLst>
            <pc:docMk/>
            <pc:sldMk cId="2960080487" sldId="457"/>
            <ac:spMk id="4" creationId="{DDCB29A7-0ED1-1075-A946-FD4921F5B5E3}"/>
          </ac:spMkLst>
        </pc:spChg>
        <pc:spChg chg="add mod">
          <ac:chgData name="Andis Groza" userId="b8b1b5cd-85a8-42e3-88f3-0c79cdfba7ca" providerId="ADAL" clId="{65964C6C-84B7-40DF-A3E0-6F274B1068FE}" dt="2024-03-20T07:43:16.966" v="2817"/>
          <ac:spMkLst>
            <pc:docMk/>
            <pc:sldMk cId="2960080487" sldId="457"/>
            <ac:spMk id="5" creationId="{82BDFA8E-8ECB-FD40-DCBF-887CE9A14ABE}"/>
          </ac:spMkLst>
        </pc:spChg>
        <pc:spChg chg="add del mod">
          <ac:chgData name="Andis Groza" userId="b8b1b5cd-85a8-42e3-88f3-0c79cdfba7ca" providerId="ADAL" clId="{65964C6C-84B7-40DF-A3E0-6F274B1068FE}" dt="2024-03-20T11:06:13.728" v="3136" actId="478"/>
          <ac:spMkLst>
            <pc:docMk/>
            <pc:sldMk cId="2960080487" sldId="457"/>
            <ac:spMk id="7" creationId="{88604203-1E2D-45EB-CC4D-0360C36665A1}"/>
          </ac:spMkLst>
        </pc:spChg>
        <pc:picChg chg="add mod">
          <ac:chgData name="Andis Groza" userId="b8b1b5cd-85a8-42e3-88f3-0c79cdfba7ca" providerId="ADAL" clId="{65964C6C-84B7-40DF-A3E0-6F274B1068FE}" dt="2024-03-20T11:07:04.596" v="3144" actId="1076"/>
          <ac:picMkLst>
            <pc:docMk/>
            <pc:sldMk cId="2960080487" sldId="457"/>
            <ac:picMk id="9" creationId="{5F5788E1-122B-E5F8-733B-A68977901987}"/>
          </ac:picMkLst>
        </pc:picChg>
      </pc:sldChg>
      <pc:sldChg chg="addSp modSp add mod">
        <pc:chgData name="Andis Groza" userId="b8b1b5cd-85a8-42e3-88f3-0c79cdfba7ca" providerId="ADAL" clId="{65964C6C-84B7-40DF-A3E0-6F274B1068FE}" dt="2024-03-21T21:03:15.625" v="5145" actId="1076"/>
        <pc:sldMkLst>
          <pc:docMk/>
          <pc:sldMk cId="1138279788" sldId="458"/>
        </pc:sldMkLst>
        <pc:spChg chg="mod">
          <ac:chgData name="Andis Groza" userId="b8b1b5cd-85a8-42e3-88f3-0c79cdfba7ca" providerId="ADAL" clId="{65964C6C-84B7-40DF-A3E0-6F274B1068FE}" dt="2024-03-21T14:46:01.277" v="4681" actId="6549"/>
          <ac:spMkLst>
            <pc:docMk/>
            <pc:sldMk cId="1138279788" sldId="458"/>
            <ac:spMk id="12" creationId="{00000000-0000-0000-0000-000000000000}"/>
          </ac:spMkLst>
        </pc:spChg>
        <pc:spChg chg="add mod">
          <ac:chgData name="Andis Groza" userId="b8b1b5cd-85a8-42e3-88f3-0c79cdfba7ca" providerId="ADAL" clId="{65964C6C-84B7-40DF-A3E0-6F274B1068FE}" dt="2024-03-21T14:54:40.807" v="4891" actId="20577"/>
          <ac:spMkLst>
            <pc:docMk/>
            <pc:sldMk cId="1138279788" sldId="458"/>
            <ac:spMk id="14" creationId="{DC0191A9-7B8F-618F-05C9-6ACD3ADA8045}"/>
          </ac:spMkLst>
        </pc:spChg>
        <pc:cxnChg chg="add mod">
          <ac:chgData name="Andis Groza" userId="b8b1b5cd-85a8-42e3-88f3-0c79cdfba7ca" providerId="ADAL" clId="{65964C6C-84B7-40DF-A3E0-6F274B1068FE}" dt="2024-03-21T21:03:15.625" v="5145" actId="1076"/>
          <ac:cxnSpMkLst>
            <pc:docMk/>
            <pc:sldMk cId="1138279788" sldId="458"/>
            <ac:cxnSpMk id="13" creationId="{97CE556D-E8EC-ED16-08EF-92648A13D2C4}"/>
          </ac:cxnSpMkLst>
        </pc:cxnChg>
      </pc:sldChg>
      <pc:sldChg chg="addSp delSp modSp add del mod">
        <pc:chgData name="Andis Groza" userId="b8b1b5cd-85a8-42e3-88f3-0c79cdfba7ca" providerId="ADAL" clId="{65964C6C-84B7-40DF-A3E0-6F274B1068FE}" dt="2024-03-21T14:41:44.690" v="4553" actId="2696"/>
        <pc:sldMkLst>
          <pc:docMk/>
          <pc:sldMk cId="1324660599" sldId="458"/>
        </pc:sldMkLst>
        <pc:spChg chg="add mod">
          <ac:chgData name="Andis Groza" userId="b8b1b5cd-85a8-42e3-88f3-0c79cdfba7ca" providerId="ADAL" clId="{65964C6C-84B7-40DF-A3E0-6F274B1068FE}" dt="2024-03-20T07:43:20.704" v="2819"/>
          <ac:spMkLst>
            <pc:docMk/>
            <pc:sldMk cId="1324660599" sldId="458"/>
            <ac:spMk id="2" creationId="{0D231922-DF1E-1374-5A79-9B54DCACE559}"/>
          </ac:spMkLst>
        </pc:spChg>
        <pc:spChg chg="del">
          <ac:chgData name="Andis Groza" userId="b8b1b5cd-85a8-42e3-88f3-0c79cdfba7ca" providerId="ADAL" clId="{65964C6C-84B7-40DF-A3E0-6F274B1068FE}" dt="2024-03-19T21:16:01.730" v="2085" actId="478"/>
          <ac:spMkLst>
            <pc:docMk/>
            <pc:sldMk cId="1324660599" sldId="458"/>
            <ac:spMk id="2" creationId="{AD422FD3-64F9-ECC4-883A-F828F32E55E3}"/>
          </ac:spMkLst>
        </pc:spChg>
        <pc:spChg chg="add mod">
          <ac:chgData name="Andis Groza" userId="b8b1b5cd-85a8-42e3-88f3-0c79cdfba7ca" providerId="ADAL" clId="{65964C6C-84B7-40DF-A3E0-6F274B1068FE}" dt="2024-03-21T07:20:59.789" v="3301" actId="1076"/>
          <ac:spMkLst>
            <pc:docMk/>
            <pc:sldMk cId="1324660599" sldId="458"/>
            <ac:spMk id="5" creationId="{E7483D6A-4EFC-D846-DDEE-53A72294C0EC}"/>
          </ac:spMkLst>
        </pc:spChg>
        <pc:spChg chg="del mod">
          <ac:chgData name="Andis Groza" userId="b8b1b5cd-85a8-42e3-88f3-0c79cdfba7ca" providerId="ADAL" clId="{65964C6C-84B7-40DF-A3E0-6F274B1068FE}" dt="2024-03-20T07:43:20.384" v="2818" actId="478"/>
          <ac:spMkLst>
            <pc:docMk/>
            <pc:sldMk cId="1324660599" sldId="458"/>
            <ac:spMk id="7" creationId="{00000000-0000-0000-0000-000000000000}"/>
          </ac:spMkLst>
        </pc:spChg>
        <pc:spChg chg="mod">
          <ac:chgData name="Andis Groza" userId="b8b1b5cd-85a8-42e3-88f3-0c79cdfba7ca" providerId="ADAL" clId="{65964C6C-84B7-40DF-A3E0-6F274B1068FE}" dt="2024-03-19T21:17:32.944" v="2099" actId="2711"/>
          <ac:spMkLst>
            <pc:docMk/>
            <pc:sldMk cId="1324660599" sldId="458"/>
            <ac:spMk id="12" creationId="{00000000-0000-0000-0000-000000000000}"/>
          </ac:spMkLst>
        </pc:spChg>
        <pc:picChg chg="del">
          <ac:chgData name="Andis Groza" userId="b8b1b5cd-85a8-42e3-88f3-0c79cdfba7ca" providerId="ADAL" clId="{65964C6C-84B7-40DF-A3E0-6F274B1068FE}" dt="2024-03-19T20:57:47.021" v="1897" actId="478"/>
          <ac:picMkLst>
            <pc:docMk/>
            <pc:sldMk cId="1324660599" sldId="458"/>
            <ac:picMk id="3" creationId="{00000000-0000-0000-0000-000000000000}"/>
          </ac:picMkLst>
        </pc:picChg>
        <pc:picChg chg="add mod">
          <ac:chgData name="Andis Groza" userId="b8b1b5cd-85a8-42e3-88f3-0c79cdfba7ca" providerId="ADAL" clId="{65964C6C-84B7-40DF-A3E0-6F274B1068FE}" dt="2024-03-19T20:57:47.397" v="1898"/>
          <ac:picMkLst>
            <pc:docMk/>
            <pc:sldMk cId="1324660599" sldId="458"/>
            <ac:picMk id="4" creationId="{59CEE4BD-0E49-8353-EDD6-9DC461E2A900}"/>
          </ac:picMkLst>
        </pc:picChg>
      </pc:sldChg>
      <pc:sldChg chg="addSp delSp modSp add del mod">
        <pc:chgData name="Andis Groza" userId="b8b1b5cd-85a8-42e3-88f3-0c79cdfba7ca" providerId="ADAL" clId="{65964C6C-84B7-40DF-A3E0-6F274B1068FE}" dt="2024-03-21T11:32:24.148" v="3453" actId="47"/>
        <pc:sldMkLst>
          <pc:docMk/>
          <pc:sldMk cId="2978586017" sldId="459"/>
        </pc:sldMkLst>
        <pc:spChg chg="del">
          <ac:chgData name="Andis Groza" userId="b8b1b5cd-85a8-42e3-88f3-0c79cdfba7ca" providerId="ADAL" clId="{65964C6C-84B7-40DF-A3E0-6F274B1068FE}" dt="2024-03-20T07:40:18.660" v="2738" actId="478"/>
          <ac:spMkLst>
            <pc:docMk/>
            <pc:sldMk cId="2978586017" sldId="459"/>
            <ac:spMk id="2" creationId="{8037216E-D9FB-4009-E4A7-DAC75E7FBC48}"/>
          </ac:spMkLst>
        </pc:spChg>
        <pc:spChg chg="mod">
          <ac:chgData name="Andis Groza" userId="b8b1b5cd-85a8-42e3-88f3-0c79cdfba7ca" providerId="ADAL" clId="{65964C6C-84B7-40DF-A3E0-6F274B1068FE}" dt="2024-03-20T11:49:00.260" v="3199" actId="255"/>
          <ac:spMkLst>
            <pc:docMk/>
            <pc:sldMk cId="2978586017" sldId="459"/>
            <ac:spMk id="3" creationId="{E9AE6E7B-AFCD-2061-F88A-B1D133A1D3F5}"/>
          </ac:spMkLst>
        </pc:spChg>
        <pc:spChg chg="mod">
          <ac:chgData name="Andis Groza" userId="b8b1b5cd-85a8-42e3-88f3-0c79cdfba7ca" providerId="ADAL" clId="{65964C6C-84B7-40DF-A3E0-6F274B1068FE}" dt="2024-03-20T07:34:44.938" v="2679" actId="1076"/>
          <ac:spMkLst>
            <pc:docMk/>
            <pc:sldMk cId="2978586017" sldId="459"/>
            <ac:spMk id="5" creationId="{CDF3D688-ED99-C6E6-E0FC-4E29B35E880E}"/>
          </ac:spMkLst>
        </pc:spChg>
        <pc:spChg chg="add mod">
          <ac:chgData name="Andis Groza" userId="b8b1b5cd-85a8-42e3-88f3-0c79cdfba7ca" providerId="ADAL" clId="{65964C6C-84B7-40DF-A3E0-6F274B1068FE}" dt="2024-03-20T07:40:19.055" v="2739"/>
          <ac:spMkLst>
            <pc:docMk/>
            <pc:sldMk cId="2978586017" sldId="459"/>
            <ac:spMk id="6" creationId="{82FB0567-1731-AAD5-FE4B-7F3006B583F3}"/>
          </ac:spMkLst>
        </pc:spChg>
        <pc:picChg chg="ord">
          <ac:chgData name="Andis Groza" userId="b8b1b5cd-85a8-42e3-88f3-0c79cdfba7ca" providerId="ADAL" clId="{65964C6C-84B7-40DF-A3E0-6F274B1068FE}" dt="2024-03-20T07:04:10.983" v="2218" actId="167"/>
          <ac:picMkLst>
            <pc:docMk/>
            <pc:sldMk cId="2978586017" sldId="459"/>
            <ac:picMk id="4" creationId="{1B0E4106-1B24-6F4A-56F6-B5E5F4B1FFB7}"/>
          </ac:picMkLst>
        </pc:picChg>
      </pc:sldChg>
      <pc:sldChg chg="addSp delSp modSp add mod">
        <pc:chgData name="Andis Groza" userId="b8b1b5cd-85a8-42e3-88f3-0c79cdfba7ca" providerId="ADAL" clId="{65964C6C-84B7-40DF-A3E0-6F274B1068FE}" dt="2024-03-21T20:39:30.253" v="4935" actId="1076"/>
        <pc:sldMkLst>
          <pc:docMk/>
          <pc:sldMk cId="3916058991" sldId="460"/>
        </pc:sldMkLst>
        <pc:spChg chg="del">
          <ac:chgData name="Andis Groza" userId="b8b1b5cd-85a8-42e3-88f3-0c79cdfba7ca" providerId="ADAL" clId="{65964C6C-84B7-40DF-A3E0-6F274B1068FE}" dt="2024-03-20T07:40:09.273" v="2734" actId="478"/>
          <ac:spMkLst>
            <pc:docMk/>
            <pc:sldMk cId="3916058991" sldId="460"/>
            <ac:spMk id="2" creationId="{E769ED1B-8C46-3F01-186A-C4E9888952CF}"/>
          </ac:spMkLst>
        </pc:spChg>
        <pc:spChg chg="mod">
          <ac:chgData name="Andis Groza" userId="b8b1b5cd-85a8-42e3-88f3-0c79cdfba7ca" providerId="ADAL" clId="{65964C6C-84B7-40DF-A3E0-6F274B1068FE}" dt="2024-03-21T20:39:30.253" v="4935" actId="1076"/>
          <ac:spMkLst>
            <pc:docMk/>
            <pc:sldMk cId="3916058991" sldId="460"/>
            <ac:spMk id="3" creationId="{E9AE6E7B-AFCD-2061-F88A-B1D133A1D3F5}"/>
          </ac:spMkLst>
        </pc:spChg>
        <pc:spChg chg="mod">
          <ac:chgData name="Andis Groza" userId="b8b1b5cd-85a8-42e3-88f3-0c79cdfba7ca" providerId="ADAL" clId="{65964C6C-84B7-40DF-A3E0-6F274B1068FE}" dt="2024-03-20T07:34:54.710" v="2680" actId="1076"/>
          <ac:spMkLst>
            <pc:docMk/>
            <pc:sldMk cId="3916058991" sldId="460"/>
            <ac:spMk id="5" creationId="{CDF3D688-ED99-C6E6-E0FC-4E29B35E880E}"/>
          </ac:spMkLst>
        </pc:spChg>
        <pc:spChg chg="add mod">
          <ac:chgData name="Andis Groza" userId="b8b1b5cd-85a8-42e3-88f3-0c79cdfba7ca" providerId="ADAL" clId="{65964C6C-84B7-40DF-A3E0-6F274B1068FE}" dt="2024-03-20T07:40:09.585" v="2735"/>
          <ac:spMkLst>
            <pc:docMk/>
            <pc:sldMk cId="3916058991" sldId="460"/>
            <ac:spMk id="6" creationId="{298117C6-6FF3-EC67-9C21-45E8FC0F895D}"/>
          </ac:spMkLst>
        </pc:spChg>
      </pc:sldChg>
      <pc:sldChg chg="addSp delSp modSp add mod ord">
        <pc:chgData name="Andis Groza" userId="b8b1b5cd-85a8-42e3-88f3-0c79cdfba7ca" providerId="ADAL" clId="{65964C6C-84B7-40DF-A3E0-6F274B1068FE}" dt="2024-03-21T11:46:41.238" v="3490" actId="113"/>
        <pc:sldMkLst>
          <pc:docMk/>
          <pc:sldMk cId="2872965759" sldId="461"/>
        </pc:sldMkLst>
        <pc:spChg chg="del">
          <ac:chgData name="Andis Groza" userId="b8b1b5cd-85a8-42e3-88f3-0c79cdfba7ca" providerId="ADAL" clId="{65964C6C-84B7-40DF-A3E0-6F274B1068FE}" dt="2024-03-20T07:39:58.833" v="2730" actId="478"/>
          <ac:spMkLst>
            <pc:docMk/>
            <pc:sldMk cId="2872965759" sldId="461"/>
            <ac:spMk id="2" creationId="{10C6F242-7BDF-6C56-61BA-0FFE647040ED}"/>
          </ac:spMkLst>
        </pc:spChg>
        <pc:spChg chg="add del mod">
          <ac:chgData name="Andis Groza" userId="b8b1b5cd-85a8-42e3-88f3-0c79cdfba7ca" providerId="ADAL" clId="{65964C6C-84B7-40DF-A3E0-6F274B1068FE}" dt="2024-03-21T11:45:26.405" v="3479" actId="478"/>
          <ac:spMkLst>
            <pc:docMk/>
            <pc:sldMk cId="2872965759" sldId="461"/>
            <ac:spMk id="2" creationId="{349E10EC-F6C3-16ED-E81E-D6BBFF421C6E}"/>
          </ac:spMkLst>
        </pc:spChg>
        <pc:spChg chg="mod">
          <ac:chgData name="Andis Groza" userId="b8b1b5cd-85a8-42e3-88f3-0c79cdfba7ca" providerId="ADAL" clId="{65964C6C-84B7-40DF-A3E0-6F274B1068FE}" dt="2024-03-21T11:46:41.238" v="3490" actId="113"/>
          <ac:spMkLst>
            <pc:docMk/>
            <pc:sldMk cId="2872965759" sldId="461"/>
            <ac:spMk id="3" creationId="{E9AE6E7B-AFCD-2061-F88A-B1D133A1D3F5}"/>
          </ac:spMkLst>
        </pc:spChg>
        <pc:spChg chg="mod">
          <ac:chgData name="Andis Groza" userId="b8b1b5cd-85a8-42e3-88f3-0c79cdfba7ca" providerId="ADAL" clId="{65964C6C-84B7-40DF-A3E0-6F274B1068FE}" dt="2024-03-21T07:36:51.413" v="3371" actId="1076"/>
          <ac:spMkLst>
            <pc:docMk/>
            <pc:sldMk cId="2872965759" sldId="461"/>
            <ac:spMk id="5" creationId="{CDF3D688-ED99-C6E6-E0FC-4E29B35E880E}"/>
          </ac:spMkLst>
        </pc:spChg>
        <pc:spChg chg="add mod">
          <ac:chgData name="Andis Groza" userId="b8b1b5cd-85a8-42e3-88f3-0c79cdfba7ca" providerId="ADAL" clId="{65964C6C-84B7-40DF-A3E0-6F274B1068FE}" dt="2024-03-20T07:39:59.225" v="2731"/>
          <ac:spMkLst>
            <pc:docMk/>
            <pc:sldMk cId="2872965759" sldId="461"/>
            <ac:spMk id="6" creationId="{321C483E-45C9-7FB3-84FB-43117FE6EE2C}"/>
          </ac:spMkLst>
        </pc:spChg>
        <pc:picChg chg="add mod">
          <ac:chgData name="Andis Groza" userId="b8b1b5cd-85a8-42e3-88f3-0c79cdfba7ca" providerId="ADAL" clId="{65964C6C-84B7-40DF-A3E0-6F274B1068FE}" dt="2024-03-21T11:46:08.947" v="3487" actId="1076"/>
          <ac:picMkLst>
            <pc:docMk/>
            <pc:sldMk cId="2872965759" sldId="461"/>
            <ac:picMk id="7" creationId="{3C953613-F47D-DA19-43F6-DD7F16FA9C9C}"/>
          </ac:picMkLst>
        </pc:picChg>
        <pc:picChg chg="add mod">
          <ac:chgData name="Andis Groza" userId="b8b1b5cd-85a8-42e3-88f3-0c79cdfba7ca" providerId="ADAL" clId="{65964C6C-84B7-40DF-A3E0-6F274B1068FE}" dt="2024-03-21T11:45:46.945" v="3482" actId="1076"/>
          <ac:picMkLst>
            <pc:docMk/>
            <pc:sldMk cId="2872965759" sldId="461"/>
            <ac:picMk id="9" creationId="{5DD85A64-8CD8-8D11-73BF-A076EF30F0E3}"/>
          </ac:picMkLst>
        </pc:picChg>
        <pc:picChg chg="add mod">
          <ac:chgData name="Andis Groza" userId="b8b1b5cd-85a8-42e3-88f3-0c79cdfba7ca" providerId="ADAL" clId="{65964C6C-84B7-40DF-A3E0-6F274B1068FE}" dt="2024-03-21T11:45:59.466" v="3485" actId="1076"/>
          <ac:picMkLst>
            <pc:docMk/>
            <pc:sldMk cId="2872965759" sldId="461"/>
            <ac:picMk id="10" creationId="{D0CEB80B-4CB0-F5D7-36CA-4DD6E16DC02E}"/>
          </ac:picMkLst>
        </pc:picChg>
      </pc:sldChg>
      <pc:sldChg chg="addSp delSp modSp add del mod">
        <pc:chgData name="Andis Groza" userId="b8b1b5cd-85a8-42e3-88f3-0c79cdfba7ca" providerId="ADAL" clId="{65964C6C-84B7-40DF-A3E0-6F274B1068FE}" dt="2024-03-20T07:25:28.088" v="2610" actId="47"/>
        <pc:sldMkLst>
          <pc:docMk/>
          <pc:sldMk cId="671473786" sldId="462"/>
        </pc:sldMkLst>
        <pc:picChg chg="add del mod">
          <ac:chgData name="Andis Groza" userId="b8b1b5cd-85a8-42e3-88f3-0c79cdfba7ca" providerId="ADAL" clId="{65964C6C-84B7-40DF-A3E0-6F274B1068FE}" dt="2024-03-19T21:06:10.744" v="2008" actId="478"/>
          <ac:picMkLst>
            <pc:docMk/>
            <pc:sldMk cId="671473786" sldId="462"/>
            <ac:picMk id="4" creationId="{09D7E55B-9556-F1D1-C0C8-0D01BC131655}"/>
          </ac:picMkLst>
        </pc:picChg>
        <pc:picChg chg="add mod">
          <ac:chgData name="Andis Groza" userId="b8b1b5cd-85a8-42e3-88f3-0c79cdfba7ca" providerId="ADAL" clId="{65964C6C-84B7-40DF-A3E0-6F274B1068FE}" dt="2024-03-19T21:15:20.134" v="2075" actId="1440"/>
          <ac:picMkLst>
            <pc:docMk/>
            <pc:sldMk cId="671473786" sldId="462"/>
            <ac:picMk id="6" creationId="{B837A590-B8D6-B4F9-CCE9-16DF46D0AAE5}"/>
          </ac:picMkLst>
        </pc:picChg>
        <pc:picChg chg="del mod">
          <ac:chgData name="Andis Groza" userId="b8b1b5cd-85a8-42e3-88f3-0c79cdfba7ca" providerId="ADAL" clId="{65964C6C-84B7-40DF-A3E0-6F274B1068FE}" dt="2024-03-19T21:04:52.927" v="1979" actId="478"/>
          <ac:picMkLst>
            <pc:docMk/>
            <pc:sldMk cId="671473786" sldId="462"/>
            <ac:picMk id="7" creationId="{23BDC4BA-E8A9-DF9E-CA59-089658249E0B}"/>
          </ac:picMkLst>
        </pc:picChg>
      </pc:sldChg>
      <pc:sldChg chg="addSp delSp modSp add del mod">
        <pc:chgData name="Andis Groza" userId="b8b1b5cd-85a8-42e3-88f3-0c79cdfba7ca" providerId="ADAL" clId="{65964C6C-84B7-40DF-A3E0-6F274B1068FE}" dt="2024-03-20T07:25:35.758" v="2613" actId="47"/>
        <pc:sldMkLst>
          <pc:docMk/>
          <pc:sldMk cId="4280103817" sldId="463"/>
        </pc:sldMkLst>
        <pc:picChg chg="del">
          <ac:chgData name="Andis Groza" userId="b8b1b5cd-85a8-42e3-88f3-0c79cdfba7ca" providerId="ADAL" clId="{65964C6C-84B7-40DF-A3E0-6F274B1068FE}" dt="2024-03-19T21:06:03.031" v="2006" actId="478"/>
          <ac:picMkLst>
            <pc:docMk/>
            <pc:sldMk cId="4280103817" sldId="463"/>
            <ac:picMk id="4" creationId="{09D7E55B-9556-F1D1-C0C8-0D01BC131655}"/>
          </ac:picMkLst>
        </pc:picChg>
        <pc:picChg chg="add mod">
          <ac:chgData name="Andis Groza" userId="b8b1b5cd-85a8-42e3-88f3-0c79cdfba7ca" providerId="ADAL" clId="{65964C6C-84B7-40DF-A3E0-6F274B1068FE}" dt="2024-03-19T21:15:27.324" v="2076" actId="1440"/>
          <ac:picMkLst>
            <pc:docMk/>
            <pc:sldMk cId="4280103817" sldId="463"/>
            <ac:picMk id="5" creationId="{D29D2F58-A933-9D09-C890-5215638655CF}"/>
          </ac:picMkLst>
        </pc:picChg>
      </pc:sldChg>
      <pc:sldChg chg="addSp delSp modSp new mod">
        <pc:chgData name="Andis Groza" userId="b8b1b5cd-85a8-42e3-88f3-0c79cdfba7ca" providerId="ADAL" clId="{65964C6C-84B7-40DF-A3E0-6F274B1068FE}" dt="2024-03-20T08:07:46.906" v="2884" actId="1076"/>
        <pc:sldMkLst>
          <pc:docMk/>
          <pc:sldMk cId="2676127093" sldId="464"/>
        </pc:sldMkLst>
        <pc:spChg chg="add del mod">
          <ac:chgData name="Andis Groza" userId="b8b1b5cd-85a8-42e3-88f3-0c79cdfba7ca" providerId="ADAL" clId="{65964C6C-84B7-40DF-A3E0-6F274B1068FE}" dt="2024-03-20T06:56:25.476" v="2133" actId="478"/>
          <ac:spMkLst>
            <pc:docMk/>
            <pc:sldMk cId="2676127093" sldId="464"/>
            <ac:spMk id="2" creationId="{A8D4E0B2-CAEB-6747-BC69-28E23959C57A}"/>
          </ac:spMkLst>
        </pc:spChg>
        <pc:spChg chg="del">
          <ac:chgData name="Andis Groza" userId="b8b1b5cd-85a8-42e3-88f3-0c79cdfba7ca" providerId="ADAL" clId="{65964C6C-84B7-40DF-A3E0-6F274B1068FE}" dt="2024-03-20T07:40:47.360" v="2750" actId="478"/>
          <ac:spMkLst>
            <pc:docMk/>
            <pc:sldMk cId="2676127093" sldId="464"/>
            <ac:spMk id="4" creationId="{C341AD19-98C3-FA53-4B68-C2C6AE97DBD6}"/>
          </ac:spMkLst>
        </pc:spChg>
        <pc:spChg chg="add mod">
          <ac:chgData name="Andis Groza" userId="b8b1b5cd-85a8-42e3-88f3-0c79cdfba7ca" providerId="ADAL" clId="{65964C6C-84B7-40DF-A3E0-6F274B1068FE}" dt="2024-03-20T07:40:47.658" v="2751"/>
          <ac:spMkLst>
            <pc:docMk/>
            <pc:sldMk cId="2676127093" sldId="464"/>
            <ac:spMk id="5" creationId="{540F3457-4F9A-F412-23A8-1F9E61FD54E6}"/>
          </ac:spMkLst>
        </pc:spChg>
        <pc:picChg chg="add mod">
          <ac:chgData name="Andis Groza" userId="b8b1b5cd-85a8-42e3-88f3-0c79cdfba7ca" providerId="ADAL" clId="{65964C6C-84B7-40DF-A3E0-6F274B1068FE}" dt="2024-03-20T08:07:46.906" v="2884" actId="1076"/>
          <ac:picMkLst>
            <pc:docMk/>
            <pc:sldMk cId="2676127093" sldId="464"/>
            <ac:picMk id="3" creationId="{81A41A78-BB10-2196-B805-BA92BD0715C6}"/>
          </ac:picMkLst>
        </pc:picChg>
      </pc:sldChg>
      <pc:sldChg chg="addSp delSp modSp new mod">
        <pc:chgData name="Andis Groza" userId="b8b1b5cd-85a8-42e3-88f3-0c79cdfba7ca" providerId="ADAL" clId="{65964C6C-84B7-40DF-A3E0-6F274B1068FE}" dt="2024-03-20T11:47:57.383" v="3194" actId="14826"/>
        <pc:sldMkLst>
          <pc:docMk/>
          <pc:sldMk cId="2634124892" sldId="465"/>
        </pc:sldMkLst>
        <pc:spChg chg="add del">
          <ac:chgData name="Andis Groza" userId="b8b1b5cd-85a8-42e3-88f3-0c79cdfba7ca" providerId="ADAL" clId="{65964C6C-84B7-40DF-A3E0-6F274B1068FE}" dt="2024-03-19T21:08:40.309" v="2019" actId="931"/>
          <ac:spMkLst>
            <pc:docMk/>
            <pc:sldMk cId="2634124892" sldId="465"/>
            <ac:spMk id="3" creationId="{374D96F7-B8DE-A26B-9C3B-BA0FF6B58E3E}"/>
          </ac:spMkLst>
        </pc:spChg>
        <pc:spChg chg="add del mod">
          <ac:chgData name="Andis Groza" userId="b8b1b5cd-85a8-42e3-88f3-0c79cdfba7ca" providerId="ADAL" clId="{65964C6C-84B7-40DF-A3E0-6F274B1068FE}" dt="2024-03-20T07:52:25.287" v="2855" actId="478"/>
          <ac:spMkLst>
            <pc:docMk/>
            <pc:sldMk cId="2634124892" sldId="465"/>
            <ac:spMk id="4" creationId="{CC098BC3-7248-8375-2A64-4CB514EDBC70}"/>
          </ac:spMkLst>
        </pc:spChg>
        <pc:picChg chg="add del mod">
          <ac:chgData name="Andis Groza" userId="b8b1b5cd-85a8-42e3-88f3-0c79cdfba7ca" providerId="ADAL" clId="{65964C6C-84B7-40DF-A3E0-6F274B1068FE}" dt="2024-03-19T21:08:30.804" v="2018" actId="931"/>
          <ac:picMkLst>
            <pc:docMk/>
            <pc:sldMk cId="2634124892" sldId="465"/>
            <ac:picMk id="5" creationId="{F8798650-E79E-0D29-6CF4-E13280DDD621}"/>
          </ac:picMkLst>
        </pc:picChg>
        <pc:picChg chg="add mod">
          <ac:chgData name="Andis Groza" userId="b8b1b5cd-85a8-42e3-88f3-0c79cdfba7ca" providerId="ADAL" clId="{65964C6C-84B7-40DF-A3E0-6F274B1068FE}" dt="2024-03-20T11:47:57.383" v="3194" actId="14826"/>
          <ac:picMkLst>
            <pc:docMk/>
            <pc:sldMk cId="2634124892" sldId="465"/>
            <ac:picMk id="7" creationId="{007AA3BA-151C-5B61-F129-9EAB65B76F1C}"/>
          </ac:picMkLst>
        </pc:picChg>
      </pc:sldChg>
      <pc:sldChg chg="addSp delSp modSp add mod">
        <pc:chgData name="Andis Groza" userId="b8b1b5cd-85a8-42e3-88f3-0c79cdfba7ca" providerId="ADAL" clId="{65964C6C-84B7-40DF-A3E0-6F274B1068FE}" dt="2024-03-20T09:35:09.717" v="3030"/>
        <pc:sldMkLst>
          <pc:docMk/>
          <pc:sldMk cId="3879685289" sldId="466"/>
        </pc:sldMkLst>
        <pc:spChg chg="mod">
          <ac:chgData name="Andis Groza" userId="b8b1b5cd-85a8-42e3-88f3-0c79cdfba7ca" providerId="ADAL" clId="{65964C6C-84B7-40DF-A3E0-6F274B1068FE}" dt="2024-03-20T07:24:35.335" v="2600" actId="20577"/>
          <ac:spMkLst>
            <pc:docMk/>
            <pc:sldMk cId="3879685289" sldId="466"/>
            <ac:spMk id="2" creationId="{9B7EDDEE-F182-3FE8-8657-4DF2CB233010}"/>
          </ac:spMkLst>
        </pc:spChg>
        <pc:spChg chg="del">
          <ac:chgData name="Andis Groza" userId="b8b1b5cd-85a8-42e3-88f3-0c79cdfba7ca" providerId="ADAL" clId="{65964C6C-84B7-40DF-A3E0-6F274B1068FE}" dt="2024-03-20T07:26:31.503" v="2628" actId="478"/>
          <ac:spMkLst>
            <pc:docMk/>
            <pc:sldMk cId="3879685289" sldId="466"/>
            <ac:spMk id="3" creationId="{8DDD32EE-408C-902C-A70E-DEBBD9D1BFAB}"/>
          </ac:spMkLst>
        </pc:spChg>
        <pc:picChg chg="add mod modCrop">
          <ac:chgData name="Andis Groza" userId="b8b1b5cd-85a8-42e3-88f3-0c79cdfba7ca" providerId="ADAL" clId="{65964C6C-84B7-40DF-A3E0-6F274B1068FE}" dt="2024-03-20T09:35:09.717" v="3030"/>
          <ac:picMkLst>
            <pc:docMk/>
            <pc:sldMk cId="3879685289" sldId="466"/>
            <ac:picMk id="5" creationId="{6ED5B94A-3B48-BEBF-6241-17789A9357E3}"/>
          </ac:picMkLst>
        </pc:picChg>
        <pc:picChg chg="del">
          <ac:chgData name="Andis Groza" userId="b8b1b5cd-85a8-42e3-88f3-0c79cdfba7ca" providerId="ADAL" clId="{65964C6C-84B7-40DF-A3E0-6F274B1068FE}" dt="2024-03-20T07:25:13.262" v="2607" actId="478"/>
          <ac:picMkLst>
            <pc:docMk/>
            <pc:sldMk cId="3879685289" sldId="466"/>
            <ac:picMk id="7" creationId="{23BDC4BA-E8A9-DF9E-CA59-089658249E0B}"/>
          </ac:picMkLst>
        </pc:picChg>
      </pc:sldChg>
      <pc:sldChg chg="addSp delSp modSp add mod">
        <pc:chgData name="Andis Groza" userId="b8b1b5cd-85a8-42e3-88f3-0c79cdfba7ca" providerId="ADAL" clId="{65964C6C-84B7-40DF-A3E0-6F274B1068FE}" dt="2024-03-20T07:26:54.639" v="2633" actId="1076"/>
        <pc:sldMkLst>
          <pc:docMk/>
          <pc:sldMk cId="2899174107" sldId="467"/>
        </pc:sldMkLst>
        <pc:spChg chg="mod">
          <ac:chgData name="Andis Groza" userId="b8b1b5cd-85a8-42e3-88f3-0c79cdfba7ca" providerId="ADAL" clId="{65964C6C-84B7-40DF-A3E0-6F274B1068FE}" dt="2024-03-20T07:26:14.073" v="2626" actId="20577"/>
          <ac:spMkLst>
            <pc:docMk/>
            <pc:sldMk cId="2899174107" sldId="467"/>
            <ac:spMk id="2" creationId="{9B7EDDEE-F182-3FE8-8657-4DF2CB233010}"/>
          </ac:spMkLst>
        </pc:spChg>
        <pc:spChg chg="del">
          <ac:chgData name="Andis Groza" userId="b8b1b5cd-85a8-42e3-88f3-0c79cdfba7ca" providerId="ADAL" clId="{65964C6C-84B7-40DF-A3E0-6F274B1068FE}" dt="2024-03-20T07:26:24.894" v="2627" actId="478"/>
          <ac:spMkLst>
            <pc:docMk/>
            <pc:sldMk cId="2899174107" sldId="467"/>
            <ac:spMk id="3" creationId="{8DDD32EE-408C-902C-A70E-DEBBD9D1BFAB}"/>
          </ac:spMkLst>
        </pc:spChg>
        <pc:picChg chg="del">
          <ac:chgData name="Andis Groza" userId="b8b1b5cd-85a8-42e3-88f3-0c79cdfba7ca" providerId="ADAL" clId="{65964C6C-84B7-40DF-A3E0-6F274B1068FE}" dt="2024-03-20T07:26:02.180" v="2617" actId="478"/>
          <ac:picMkLst>
            <pc:docMk/>
            <pc:sldMk cId="2899174107" sldId="467"/>
            <ac:picMk id="5" creationId="{6ED5B94A-3B48-BEBF-6241-17789A9357E3}"/>
          </ac:picMkLst>
        </pc:picChg>
        <pc:picChg chg="add mod modCrop">
          <ac:chgData name="Andis Groza" userId="b8b1b5cd-85a8-42e3-88f3-0c79cdfba7ca" providerId="ADAL" clId="{65964C6C-84B7-40DF-A3E0-6F274B1068FE}" dt="2024-03-20T07:26:54.639" v="2633" actId="1076"/>
          <ac:picMkLst>
            <pc:docMk/>
            <pc:sldMk cId="2899174107" sldId="467"/>
            <ac:picMk id="6" creationId="{091C723F-9E4C-3C0C-CD34-1A589EED9E91}"/>
          </ac:picMkLst>
        </pc:picChg>
      </pc:sldChg>
      <pc:sldChg chg="delSp modSp add mod">
        <pc:chgData name="Andis Groza" userId="b8b1b5cd-85a8-42e3-88f3-0c79cdfba7ca" providerId="ADAL" clId="{65964C6C-84B7-40DF-A3E0-6F274B1068FE}" dt="2024-03-20T09:25:11.787" v="2980"/>
        <pc:sldMkLst>
          <pc:docMk/>
          <pc:sldMk cId="3498157926" sldId="468"/>
        </pc:sldMkLst>
        <pc:spChg chg="mod">
          <ac:chgData name="Andis Groza" userId="b8b1b5cd-85a8-42e3-88f3-0c79cdfba7ca" providerId="ADAL" clId="{65964C6C-84B7-40DF-A3E0-6F274B1068FE}" dt="2024-03-20T09:25:11.787" v="2980"/>
          <ac:spMkLst>
            <pc:docMk/>
            <pc:sldMk cId="3498157926" sldId="468"/>
            <ac:spMk id="2" creationId="{9B7EDDEE-F182-3FE8-8657-4DF2CB233010}"/>
          </ac:spMkLst>
        </pc:spChg>
        <pc:picChg chg="del">
          <ac:chgData name="Andis Groza" userId="b8b1b5cd-85a8-42e3-88f3-0c79cdfba7ca" providerId="ADAL" clId="{65964C6C-84B7-40DF-A3E0-6F274B1068FE}" dt="2024-03-20T09:24:09.436" v="2969" actId="478"/>
          <ac:picMkLst>
            <pc:docMk/>
            <pc:sldMk cId="3498157926" sldId="468"/>
            <ac:picMk id="5" creationId="{6ED5B94A-3B48-BEBF-6241-17789A9357E3}"/>
          </ac:picMkLst>
        </pc:picChg>
      </pc:sldChg>
      <pc:sldChg chg="modSp add mod">
        <pc:chgData name="Andis Groza" userId="b8b1b5cd-85a8-42e3-88f3-0c79cdfba7ca" providerId="ADAL" clId="{65964C6C-84B7-40DF-A3E0-6F274B1068FE}" dt="2024-03-20T09:25:01.196" v="2979" actId="20577"/>
        <pc:sldMkLst>
          <pc:docMk/>
          <pc:sldMk cId="592726462" sldId="469"/>
        </pc:sldMkLst>
        <pc:spChg chg="mod">
          <ac:chgData name="Andis Groza" userId="b8b1b5cd-85a8-42e3-88f3-0c79cdfba7ca" providerId="ADAL" clId="{65964C6C-84B7-40DF-A3E0-6F274B1068FE}" dt="2024-03-20T09:25:01.196" v="2979" actId="20577"/>
          <ac:spMkLst>
            <pc:docMk/>
            <pc:sldMk cId="592726462" sldId="469"/>
            <ac:spMk id="2" creationId="{9B7EDDEE-F182-3FE8-8657-4DF2CB233010}"/>
          </ac:spMkLst>
        </pc:spChg>
      </pc:sldChg>
      <pc:sldChg chg="addSp modSp add mod">
        <pc:chgData name="Andis Groza" userId="b8b1b5cd-85a8-42e3-88f3-0c79cdfba7ca" providerId="ADAL" clId="{65964C6C-84B7-40DF-A3E0-6F274B1068FE}" dt="2024-03-20T10:46:46.910" v="3130" actId="1037"/>
        <pc:sldMkLst>
          <pc:docMk/>
          <pc:sldMk cId="120610049" sldId="470"/>
        </pc:sldMkLst>
        <pc:picChg chg="add mod">
          <ac:chgData name="Andis Groza" userId="b8b1b5cd-85a8-42e3-88f3-0c79cdfba7ca" providerId="ADAL" clId="{65964C6C-84B7-40DF-A3E0-6F274B1068FE}" dt="2024-03-20T10:46:46.910" v="3130" actId="1037"/>
          <ac:picMkLst>
            <pc:docMk/>
            <pc:sldMk cId="120610049" sldId="470"/>
            <ac:picMk id="3" creationId="{39173781-02AF-6490-19AC-7C016FB0F39F}"/>
          </ac:picMkLst>
        </pc:picChg>
        <pc:picChg chg="mod modCrop">
          <ac:chgData name="Andis Groza" userId="b8b1b5cd-85a8-42e3-88f3-0c79cdfba7ca" providerId="ADAL" clId="{65964C6C-84B7-40DF-A3E0-6F274B1068FE}" dt="2024-03-20T10:13:15.511" v="3040" actId="732"/>
          <ac:picMkLst>
            <pc:docMk/>
            <pc:sldMk cId="120610049" sldId="470"/>
            <ac:picMk id="9" creationId="{D51E7834-A217-AA64-2C36-4ACDE3DB5329}"/>
          </ac:picMkLst>
        </pc:picChg>
      </pc:sldChg>
      <pc:sldChg chg="addSp delSp modSp new mod">
        <pc:chgData name="Andis Groza" userId="b8b1b5cd-85a8-42e3-88f3-0c79cdfba7ca" providerId="ADAL" clId="{65964C6C-84B7-40DF-A3E0-6F274B1068FE}" dt="2024-03-21T07:20:00.452" v="3289" actId="1076"/>
        <pc:sldMkLst>
          <pc:docMk/>
          <pc:sldMk cId="3729104261" sldId="471"/>
        </pc:sldMkLst>
        <pc:spChg chg="del">
          <ac:chgData name="Andis Groza" userId="b8b1b5cd-85a8-42e3-88f3-0c79cdfba7ca" providerId="ADAL" clId="{65964C6C-84B7-40DF-A3E0-6F274B1068FE}" dt="2024-03-20T10:14:07.956" v="3048" actId="931"/>
          <ac:spMkLst>
            <pc:docMk/>
            <pc:sldMk cId="3729104261" sldId="471"/>
            <ac:spMk id="3" creationId="{94C65B4D-B3C7-293E-5FC5-484E8DB5B32E}"/>
          </ac:spMkLst>
        </pc:spChg>
        <pc:picChg chg="add mod">
          <ac:chgData name="Andis Groza" userId="b8b1b5cd-85a8-42e3-88f3-0c79cdfba7ca" providerId="ADAL" clId="{65964C6C-84B7-40DF-A3E0-6F274B1068FE}" dt="2024-03-21T07:20:00.452" v="3289" actId="1076"/>
          <ac:picMkLst>
            <pc:docMk/>
            <pc:sldMk cId="3729104261" sldId="471"/>
            <ac:picMk id="6" creationId="{E7D7FC01-96EA-471B-0D34-45205CDFF67F}"/>
          </ac:picMkLst>
        </pc:picChg>
        <pc:picChg chg="add del mod">
          <ac:chgData name="Andis Groza" userId="b8b1b5cd-85a8-42e3-88f3-0c79cdfba7ca" providerId="ADAL" clId="{65964C6C-84B7-40DF-A3E0-6F274B1068FE}" dt="2024-03-20T10:14:28.864" v="3052"/>
          <ac:picMkLst>
            <pc:docMk/>
            <pc:sldMk cId="3729104261" sldId="471"/>
            <ac:picMk id="7" creationId="{C3F3F713-DC9A-F6B6-94A9-5ABF1DECC9E3}"/>
          </ac:picMkLst>
        </pc:picChg>
      </pc:sldChg>
      <pc:sldChg chg="addSp modSp add mod">
        <pc:chgData name="Andis Groza" userId="b8b1b5cd-85a8-42e3-88f3-0c79cdfba7ca" providerId="ADAL" clId="{65964C6C-84B7-40DF-A3E0-6F274B1068FE}" dt="2024-03-21T07:20:25.734" v="3299" actId="1035"/>
        <pc:sldMkLst>
          <pc:docMk/>
          <pc:sldMk cId="3458318704" sldId="472"/>
        </pc:sldMkLst>
        <pc:picChg chg="add mod">
          <ac:chgData name="Andis Groza" userId="b8b1b5cd-85a8-42e3-88f3-0c79cdfba7ca" providerId="ADAL" clId="{65964C6C-84B7-40DF-A3E0-6F274B1068FE}" dt="2024-03-21T07:20:25.734" v="3299" actId="1035"/>
          <ac:picMkLst>
            <pc:docMk/>
            <pc:sldMk cId="3458318704" sldId="472"/>
            <ac:picMk id="5" creationId="{643B0C0A-8D29-F85E-EE21-76198412D49A}"/>
          </ac:picMkLst>
        </pc:picChg>
        <pc:picChg chg="mod modCrop">
          <ac:chgData name="Andis Groza" userId="b8b1b5cd-85a8-42e3-88f3-0c79cdfba7ca" providerId="ADAL" clId="{65964C6C-84B7-40DF-A3E0-6F274B1068FE}" dt="2024-03-21T07:20:11.964" v="3291" actId="1076"/>
          <ac:picMkLst>
            <pc:docMk/>
            <pc:sldMk cId="3458318704" sldId="472"/>
            <ac:picMk id="6" creationId="{E7D7FC01-96EA-471B-0D34-45205CDFF67F}"/>
          </ac:picMkLst>
        </pc:picChg>
      </pc:sldChg>
      <pc:sldChg chg="addSp delSp modSp new mod">
        <pc:chgData name="Andis Groza" userId="b8b1b5cd-85a8-42e3-88f3-0c79cdfba7ca" providerId="ADAL" clId="{65964C6C-84B7-40DF-A3E0-6F274B1068FE}" dt="2024-03-20T10:15:59.547" v="3069" actId="1076"/>
        <pc:sldMkLst>
          <pc:docMk/>
          <pc:sldMk cId="2067072767" sldId="473"/>
        </pc:sldMkLst>
        <pc:spChg chg="del">
          <ac:chgData name="Andis Groza" userId="b8b1b5cd-85a8-42e3-88f3-0c79cdfba7ca" providerId="ADAL" clId="{65964C6C-84B7-40DF-A3E0-6F274B1068FE}" dt="2024-03-20T10:15:39.650" v="3060" actId="931"/>
          <ac:spMkLst>
            <pc:docMk/>
            <pc:sldMk cId="2067072767" sldId="473"/>
            <ac:spMk id="3" creationId="{90ACC494-2B6A-CB1A-EFB7-FEAF0FAB23DD}"/>
          </ac:spMkLst>
        </pc:spChg>
        <pc:picChg chg="add mod">
          <ac:chgData name="Andis Groza" userId="b8b1b5cd-85a8-42e3-88f3-0c79cdfba7ca" providerId="ADAL" clId="{65964C6C-84B7-40DF-A3E0-6F274B1068FE}" dt="2024-03-20T10:15:59.547" v="3069" actId="1076"/>
          <ac:picMkLst>
            <pc:docMk/>
            <pc:sldMk cId="2067072767" sldId="473"/>
            <ac:picMk id="6" creationId="{3C93CF1C-B951-44D1-7803-451FB30439DF}"/>
          </ac:picMkLst>
        </pc:picChg>
      </pc:sldChg>
      <pc:sldChg chg="addSp modSp add del mod">
        <pc:chgData name="Andis Groza" userId="b8b1b5cd-85a8-42e3-88f3-0c79cdfba7ca" providerId="ADAL" clId="{65964C6C-84B7-40DF-A3E0-6F274B1068FE}" dt="2024-03-21T20:51:38.238" v="5059" actId="47"/>
        <pc:sldMkLst>
          <pc:docMk/>
          <pc:sldMk cId="118820848" sldId="474"/>
        </pc:sldMkLst>
        <pc:picChg chg="add mod modCrop">
          <ac:chgData name="Andis Groza" userId="b8b1b5cd-85a8-42e3-88f3-0c79cdfba7ca" providerId="ADAL" clId="{65964C6C-84B7-40DF-A3E0-6F274B1068FE}" dt="2024-03-20T10:46:28.044" v="3128" actId="1036"/>
          <ac:picMkLst>
            <pc:docMk/>
            <pc:sldMk cId="118820848" sldId="474"/>
            <ac:picMk id="3" creationId="{6BD73036-518A-D562-0771-2185A7F4FF37}"/>
          </ac:picMkLst>
        </pc:picChg>
        <pc:picChg chg="mod modCrop">
          <ac:chgData name="Andis Groza" userId="b8b1b5cd-85a8-42e3-88f3-0c79cdfba7ca" providerId="ADAL" clId="{65964C6C-84B7-40DF-A3E0-6F274B1068FE}" dt="2024-03-20T10:21:34.958" v="3091" actId="732"/>
          <ac:picMkLst>
            <pc:docMk/>
            <pc:sldMk cId="118820848" sldId="474"/>
            <ac:picMk id="11" creationId="{81CD9D38-5B75-847C-1702-D6CACFD0BBB7}"/>
          </ac:picMkLst>
        </pc:picChg>
      </pc:sldChg>
      <pc:sldChg chg="addSp modSp add del mod">
        <pc:chgData name="Andis Groza" userId="b8b1b5cd-85a8-42e3-88f3-0c79cdfba7ca" providerId="ADAL" clId="{65964C6C-84B7-40DF-A3E0-6F274B1068FE}" dt="2024-03-20T10:21:22.009" v="3089" actId="47"/>
        <pc:sldMkLst>
          <pc:docMk/>
          <pc:sldMk cId="3671813097" sldId="474"/>
        </pc:sldMkLst>
        <pc:picChg chg="add mod modCrop">
          <ac:chgData name="Andis Groza" userId="b8b1b5cd-85a8-42e3-88f3-0c79cdfba7ca" providerId="ADAL" clId="{65964C6C-84B7-40DF-A3E0-6F274B1068FE}" dt="2024-03-20T10:20:43.083" v="3083" actId="14100"/>
          <ac:picMkLst>
            <pc:docMk/>
            <pc:sldMk cId="3671813097" sldId="474"/>
            <ac:picMk id="3" creationId="{3F626EC0-18C4-F0F7-0993-91616494D569}"/>
          </ac:picMkLst>
        </pc:picChg>
        <pc:picChg chg="mod modCrop">
          <ac:chgData name="Andis Groza" userId="b8b1b5cd-85a8-42e3-88f3-0c79cdfba7ca" providerId="ADAL" clId="{65964C6C-84B7-40DF-A3E0-6F274B1068FE}" dt="2024-03-20T10:21:18.110" v="3088" actId="1076"/>
          <ac:picMkLst>
            <pc:docMk/>
            <pc:sldMk cId="3671813097" sldId="474"/>
            <ac:picMk id="11" creationId="{81CD9D38-5B75-847C-1702-D6CACFD0BBB7}"/>
          </ac:picMkLst>
        </pc:picChg>
      </pc:sldChg>
      <pc:sldChg chg="addSp delSp modSp add del mod">
        <pc:chgData name="Andis Groza" userId="b8b1b5cd-85a8-42e3-88f3-0c79cdfba7ca" providerId="ADAL" clId="{65964C6C-84B7-40DF-A3E0-6F274B1068FE}" dt="2024-03-21T20:52:15.104" v="5072" actId="47"/>
        <pc:sldMkLst>
          <pc:docMk/>
          <pc:sldMk cId="2512837284" sldId="475"/>
        </pc:sldMkLst>
        <pc:picChg chg="del">
          <ac:chgData name="Andis Groza" userId="b8b1b5cd-85a8-42e3-88f3-0c79cdfba7ca" providerId="ADAL" clId="{65964C6C-84B7-40DF-A3E0-6F274B1068FE}" dt="2024-03-20T10:22:25.676" v="3100" actId="478"/>
          <ac:picMkLst>
            <pc:docMk/>
            <pc:sldMk cId="2512837284" sldId="475"/>
            <ac:picMk id="3" creationId="{6BD73036-518A-D562-0771-2185A7F4FF37}"/>
          </ac:picMkLst>
        </pc:picChg>
        <pc:picChg chg="add mod modCrop">
          <ac:chgData name="Andis Groza" userId="b8b1b5cd-85a8-42e3-88f3-0c79cdfba7ca" providerId="ADAL" clId="{65964C6C-84B7-40DF-A3E0-6F274B1068FE}" dt="2024-03-21T07:19:12.138" v="3285" actId="1038"/>
          <ac:picMkLst>
            <pc:docMk/>
            <pc:sldMk cId="2512837284" sldId="475"/>
            <ac:picMk id="4" creationId="{4CA56F5A-C744-7993-15D2-AFF98C5C25FA}"/>
          </ac:picMkLst>
        </pc:picChg>
        <pc:picChg chg="mod">
          <ac:chgData name="Andis Groza" userId="b8b1b5cd-85a8-42e3-88f3-0c79cdfba7ca" providerId="ADAL" clId="{65964C6C-84B7-40DF-A3E0-6F274B1068FE}" dt="2024-03-21T07:19:12.138" v="3285" actId="1038"/>
          <ac:picMkLst>
            <pc:docMk/>
            <pc:sldMk cId="2512837284" sldId="475"/>
            <ac:picMk id="11" creationId="{81CD9D38-5B75-847C-1702-D6CACFD0BBB7}"/>
          </ac:picMkLst>
        </pc:picChg>
      </pc:sldChg>
      <pc:sldChg chg="add del">
        <pc:chgData name="Andis Groza" userId="b8b1b5cd-85a8-42e3-88f3-0c79cdfba7ca" providerId="ADAL" clId="{65964C6C-84B7-40DF-A3E0-6F274B1068FE}" dt="2024-03-20T10:22:14.866" v="3098"/>
        <pc:sldMkLst>
          <pc:docMk/>
          <pc:sldMk cId="2518875040" sldId="475"/>
        </pc:sldMkLst>
      </pc:sldChg>
      <pc:sldChg chg="addSp modSp add mod">
        <pc:chgData name="Andis Groza" userId="b8b1b5cd-85a8-42e3-88f3-0c79cdfba7ca" providerId="ADAL" clId="{65964C6C-84B7-40DF-A3E0-6F274B1068FE}" dt="2024-03-20T11:07:40.187" v="3156" actId="1036"/>
        <pc:sldMkLst>
          <pc:docMk/>
          <pc:sldMk cId="897445284" sldId="476"/>
        </pc:sldMkLst>
        <pc:picChg chg="add mod">
          <ac:chgData name="Andis Groza" userId="b8b1b5cd-85a8-42e3-88f3-0c79cdfba7ca" providerId="ADAL" clId="{65964C6C-84B7-40DF-A3E0-6F274B1068FE}" dt="2024-03-20T11:07:40.187" v="3156" actId="1036"/>
          <ac:picMkLst>
            <pc:docMk/>
            <pc:sldMk cId="897445284" sldId="476"/>
            <ac:picMk id="3" creationId="{7E09E40F-6E4E-8749-29AC-E224C35A6133}"/>
          </ac:picMkLst>
        </pc:picChg>
        <pc:picChg chg="mod modCrop">
          <ac:chgData name="Andis Groza" userId="b8b1b5cd-85a8-42e3-88f3-0c79cdfba7ca" providerId="ADAL" clId="{65964C6C-84B7-40DF-A3E0-6F274B1068FE}" dt="2024-03-20T11:07:18.853" v="3146" actId="732"/>
          <ac:picMkLst>
            <pc:docMk/>
            <pc:sldMk cId="897445284" sldId="476"/>
            <ac:picMk id="9" creationId="{5F5788E1-122B-E5F8-733B-A68977901987}"/>
          </ac:picMkLst>
        </pc:picChg>
      </pc:sldChg>
      <pc:sldChg chg="addSp delSp modSp new mod">
        <pc:chgData name="Andis Groza" userId="b8b1b5cd-85a8-42e3-88f3-0c79cdfba7ca" providerId="ADAL" clId="{65964C6C-84B7-40DF-A3E0-6F274B1068FE}" dt="2024-03-20T11:08:45.364" v="3164" actId="1076"/>
        <pc:sldMkLst>
          <pc:docMk/>
          <pc:sldMk cId="3016847948" sldId="477"/>
        </pc:sldMkLst>
        <pc:spChg chg="del">
          <ac:chgData name="Andis Groza" userId="b8b1b5cd-85a8-42e3-88f3-0c79cdfba7ca" providerId="ADAL" clId="{65964C6C-84B7-40DF-A3E0-6F274B1068FE}" dt="2024-03-20T11:07:59.734" v="3158" actId="931"/>
          <ac:spMkLst>
            <pc:docMk/>
            <pc:sldMk cId="3016847948" sldId="477"/>
            <ac:spMk id="3" creationId="{43D1CF15-B0A1-3883-FC99-B9AA44D42C7F}"/>
          </ac:spMkLst>
        </pc:spChg>
        <pc:picChg chg="add mod">
          <ac:chgData name="Andis Groza" userId="b8b1b5cd-85a8-42e3-88f3-0c79cdfba7ca" providerId="ADAL" clId="{65964C6C-84B7-40DF-A3E0-6F274B1068FE}" dt="2024-03-20T11:08:45.364" v="3164" actId="1076"/>
          <ac:picMkLst>
            <pc:docMk/>
            <pc:sldMk cId="3016847948" sldId="477"/>
            <ac:picMk id="6" creationId="{F10D2342-5726-FEAB-E1C4-867F621BF021}"/>
          </ac:picMkLst>
        </pc:picChg>
      </pc:sldChg>
      <pc:sldChg chg="addSp modSp add mod">
        <pc:chgData name="Andis Groza" userId="b8b1b5cd-85a8-42e3-88f3-0c79cdfba7ca" providerId="ADAL" clId="{65964C6C-84B7-40DF-A3E0-6F274B1068FE}" dt="2024-03-20T11:09:38.302" v="3169" actId="1076"/>
        <pc:sldMkLst>
          <pc:docMk/>
          <pc:sldMk cId="1183160488" sldId="478"/>
        </pc:sldMkLst>
        <pc:picChg chg="add mod">
          <ac:chgData name="Andis Groza" userId="b8b1b5cd-85a8-42e3-88f3-0c79cdfba7ca" providerId="ADAL" clId="{65964C6C-84B7-40DF-A3E0-6F274B1068FE}" dt="2024-03-20T11:09:38.302" v="3169" actId="1076"/>
          <ac:picMkLst>
            <pc:docMk/>
            <pc:sldMk cId="1183160488" sldId="478"/>
            <ac:picMk id="5" creationId="{1C28E366-8CFC-C2A9-83F9-410C0730A82F}"/>
          </ac:picMkLst>
        </pc:picChg>
        <pc:picChg chg="mod modCrop">
          <ac:chgData name="Andis Groza" userId="b8b1b5cd-85a8-42e3-88f3-0c79cdfba7ca" providerId="ADAL" clId="{65964C6C-84B7-40DF-A3E0-6F274B1068FE}" dt="2024-03-20T11:09:05.613" v="3166" actId="732"/>
          <ac:picMkLst>
            <pc:docMk/>
            <pc:sldMk cId="1183160488" sldId="478"/>
            <ac:picMk id="6" creationId="{F10D2342-5726-FEAB-E1C4-867F621BF021}"/>
          </ac:picMkLst>
        </pc:picChg>
      </pc:sldChg>
      <pc:sldChg chg="modSp mod ord">
        <pc:chgData name="Andis Groza" userId="b8b1b5cd-85a8-42e3-88f3-0c79cdfba7ca" providerId="ADAL" clId="{65964C6C-84B7-40DF-A3E0-6F274B1068FE}" dt="2024-03-21T20:48:53.392" v="5039" actId="1076"/>
        <pc:sldMkLst>
          <pc:docMk/>
          <pc:sldMk cId="1270336169" sldId="481"/>
        </pc:sldMkLst>
        <pc:spChg chg="mod">
          <ac:chgData name="Andis Groza" userId="b8b1b5cd-85a8-42e3-88f3-0c79cdfba7ca" providerId="ADAL" clId="{65964C6C-84B7-40DF-A3E0-6F274B1068FE}" dt="2024-03-21T20:48:28.504" v="5036" actId="1076"/>
          <ac:spMkLst>
            <pc:docMk/>
            <pc:sldMk cId="1270336169" sldId="481"/>
            <ac:spMk id="3" creationId="{BC630C89-8C0B-FC66-E82B-3112114C8A4D}"/>
          </ac:spMkLst>
        </pc:spChg>
        <pc:spChg chg="mod">
          <ac:chgData name="Andis Groza" userId="b8b1b5cd-85a8-42e3-88f3-0c79cdfba7ca" providerId="ADAL" clId="{65964C6C-84B7-40DF-A3E0-6F274B1068FE}" dt="2024-03-21T20:48:31.790" v="5037" actId="1076"/>
          <ac:spMkLst>
            <pc:docMk/>
            <pc:sldMk cId="1270336169" sldId="481"/>
            <ac:spMk id="7" creationId="{451ABBBB-0FD3-D2AA-0B5A-58726F2F2F03}"/>
          </ac:spMkLst>
        </pc:spChg>
        <pc:spChg chg="mod">
          <ac:chgData name="Andis Groza" userId="b8b1b5cd-85a8-42e3-88f3-0c79cdfba7ca" providerId="ADAL" clId="{65964C6C-84B7-40DF-A3E0-6F274B1068FE}" dt="2024-03-21T20:48:45.420" v="5038" actId="1076"/>
          <ac:spMkLst>
            <pc:docMk/>
            <pc:sldMk cId="1270336169" sldId="481"/>
            <ac:spMk id="13" creationId="{551E34D5-D841-0DF7-6DDB-DDC347192754}"/>
          </ac:spMkLst>
        </pc:spChg>
        <pc:spChg chg="mod">
          <ac:chgData name="Andis Groza" userId="b8b1b5cd-85a8-42e3-88f3-0c79cdfba7ca" providerId="ADAL" clId="{65964C6C-84B7-40DF-A3E0-6F274B1068FE}" dt="2024-03-21T20:48:53.392" v="5039" actId="1076"/>
          <ac:spMkLst>
            <pc:docMk/>
            <pc:sldMk cId="1270336169" sldId="481"/>
            <ac:spMk id="15" creationId="{0D559531-0232-B77C-4C7B-ED86374112DE}"/>
          </ac:spMkLst>
        </pc:spChg>
      </pc:sldChg>
      <pc:sldChg chg="modSp mod ord">
        <pc:chgData name="Andis Groza" userId="b8b1b5cd-85a8-42e3-88f3-0c79cdfba7ca" providerId="ADAL" clId="{65964C6C-84B7-40DF-A3E0-6F274B1068FE}" dt="2024-03-21T20:49:24.818" v="5045" actId="1036"/>
        <pc:sldMkLst>
          <pc:docMk/>
          <pc:sldMk cId="989581018" sldId="482"/>
        </pc:sldMkLst>
        <pc:spChg chg="mod">
          <ac:chgData name="Andis Groza" userId="b8b1b5cd-85a8-42e3-88f3-0c79cdfba7ca" providerId="ADAL" clId="{65964C6C-84B7-40DF-A3E0-6F274B1068FE}" dt="2024-03-21T07:19:33.801" v="3286" actId="6549"/>
          <ac:spMkLst>
            <pc:docMk/>
            <pc:sldMk cId="989581018" sldId="482"/>
            <ac:spMk id="20" creationId="{A5A21CDF-AF8F-9B38-E11D-E0B280993C86}"/>
          </ac:spMkLst>
        </pc:spChg>
        <pc:spChg chg="mod">
          <ac:chgData name="Andis Groza" userId="b8b1b5cd-85a8-42e3-88f3-0c79cdfba7ca" providerId="ADAL" clId="{65964C6C-84B7-40DF-A3E0-6F274B1068FE}" dt="2024-03-21T20:49:22.234" v="5043" actId="1036"/>
          <ac:spMkLst>
            <pc:docMk/>
            <pc:sldMk cId="989581018" sldId="482"/>
            <ac:spMk id="21" creationId="{BCA59686-8869-0B78-41F7-25CC2BEABE9E}"/>
          </ac:spMkLst>
        </pc:spChg>
        <pc:spChg chg="mod">
          <ac:chgData name="Andis Groza" userId="b8b1b5cd-85a8-42e3-88f3-0c79cdfba7ca" providerId="ADAL" clId="{65964C6C-84B7-40DF-A3E0-6F274B1068FE}" dt="2024-03-21T20:49:24.818" v="5045" actId="1036"/>
          <ac:spMkLst>
            <pc:docMk/>
            <pc:sldMk cId="989581018" sldId="482"/>
            <ac:spMk id="22" creationId="{4E802226-EA05-82B6-85B4-68327AA24EF9}"/>
          </ac:spMkLst>
        </pc:spChg>
      </pc:sldChg>
      <pc:sldChg chg="modSp mod">
        <pc:chgData name="Andis Groza" userId="b8b1b5cd-85a8-42e3-88f3-0c79cdfba7ca" providerId="ADAL" clId="{65964C6C-84B7-40DF-A3E0-6F274B1068FE}" dt="2024-03-21T11:55:19.370" v="3621" actId="1076"/>
        <pc:sldMkLst>
          <pc:docMk/>
          <pc:sldMk cId="3304041426" sldId="483"/>
        </pc:sldMkLst>
        <pc:spChg chg="mod">
          <ac:chgData name="Andis Groza" userId="b8b1b5cd-85a8-42e3-88f3-0c79cdfba7ca" providerId="ADAL" clId="{65964C6C-84B7-40DF-A3E0-6F274B1068FE}" dt="2024-03-21T11:55:15.970" v="3620" actId="6549"/>
          <ac:spMkLst>
            <pc:docMk/>
            <pc:sldMk cId="3304041426" sldId="483"/>
            <ac:spMk id="5" creationId="{4079E8C8-C49C-5D25-B537-9A4268C9C4F8}"/>
          </ac:spMkLst>
        </pc:spChg>
        <pc:spChg chg="mod">
          <ac:chgData name="Andis Groza" userId="b8b1b5cd-85a8-42e3-88f3-0c79cdfba7ca" providerId="ADAL" clId="{65964C6C-84B7-40DF-A3E0-6F274B1068FE}" dt="2024-03-21T11:55:19.370" v="3621" actId="1076"/>
          <ac:spMkLst>
            <pc:docMk/>
            <pc:sldMk cId="3304041426" sldId="483"/>
            <ac:spMk id="8" creationId="{13B96255-41D8-BA87-12AE-6AF5BB7018E2}"/>
          </ac:spMkLst>
        </pc:spChg>
      </pc:sldChg>
      <pc:sldChg chg="addSp delSp modSp del mod ord">
        <pc:chgData name="Andis Groza" userId="b8b1b5cd-85a8-42e3-88f3-0c79cdfba7ca" providerId="ADAL" clId="{65964C6C-84B7-40DF-A3E0-6F274B1068FE}" dt="2024-03-22T14:21:17.198" v="5351" actId="47"/>
        <pc:sldMkLst>
          <pc:docMk/>
          <pc:sldMk cId="915719930" sldId="484"/>
        </pc:sldMkLst>
        <pc:spChg chg="add del mod">
          <ac:chgData name="Andis Groza" userId="b8b1b5cd-85a8-42e3-88f3-0c79cdfba7ca" providerId="ADAL" clId="{65964C6C-84B7-40DF-A3E0-6F274B1068FE}" dt="2024-03-21T07:26:03.190" v="3313" actId="478"/>
          <ac:spMkLst>
            <pc:docMk/>
            <pc:sldMk cId="915719930" sldId="484"/>
            <ac:spMk id="2" creationId="{85335B6A-05BA-AD80-14E0-ECEDAE52381C}"/>
          </ac:spMkLst>
        </pc:spChg>
      </pc:sldChg>
      <pc:sldChg chg="addSp delSp modSp new del mod setBg">
        <pc:chgData name="Andis Groza" userId="b8b1b5cd-85a8-42e3-88f3-0c79cdfba7ca" providerId="ADAL" clId="{65964C6C-84B7-40DF-A3E0-6F274B1068FE}" dt="2024-03-21T13:17:47.810" v="4551" actId="47"/>
        <pc:sldMkLst>
          <pc:docMk/>
          <pc:sldMk cId="2641722159" sldId="485"/>
        </pc:sldMkLst>
        <pc:spChg chg="del">
          <ac:chgData name="Andis Groza" userId="b8b1b5cd-85a8-42e3-88f3-0c79cdfba7ca" providerId="ADAL" clId="{65964C6C-84B7-40DF-A3E0-6F274B1068FE}" dt="2024-03-21T07:30:47.817" v="3316" actId="478"/>
          <ac:spMkLst>
            <pc:docMk/>
            <pc:sldMk cId="2641722159" sldId="485"/>
            <ac:spMk id="2" creationId="{52B1944E-EE07-1ED8-AADB-50B9E09E6AFA}"/>
          </ac:spMkLst>
        </pc:spChg>
        <pc:spChg chg="del">
          <ac:chgData name="Andis Groza" userId="b8b1b5cd-85a8-42e3-88f3-0c79cdfba7ca" providerId="ADAL" clId="{65964C6C-84B7-40DF-A3E0-6F274B1068FE}" dt="2024-03-21T07:30:46.563" v="3315" actId="478"/>
          <ac:spMkLst>
            <pc:docMk/>
            <pc:sldMk cId="2641722159" sldId="485"/>
            <ac:spMk id="3" creationId="{CEE92449-596A-AC02-3E56-7E9F0E644861}"/>
          </ac:spMkLst>
        </pc:spChg>
        <pc:spChg chg="mod ord">
          <ac:chgData name="Andis Groza" userId="b8b1b5cd-85a8-42e3-88f3-0c79cdfba7ca" providerId="ADAL" clId="{65964C6C-84B7-40DF-A3E0-6F274B1068FE}" dt="2024-03-21T07:31:28.788" v="3337" actId="26606"/>
          <ac:spMkLst>
            <pc:docMk/>
            <pc:sldMk cId="2641722159" sldId="485"/>
            <ac:spMk id="4" creationId="{4D6A84FF-1873-3FAC-246A-8D34AA0C1FB8}"/>
          </ac:spMkLst>
        </pc:spChg>
        <pc:spChg chg="add mod">
          <ac:chgData name="Andis Groza" userId="b8b1b5cd-85a8-42e3-88f3-0c79cdfba7ca" providerId="ADAL" clId="{65964C6C-84B7-40DF-A3E0-6F274B1068FE}" dt="2024-03-21T07:32:14.994" v="3343"/>
          <ac:spMkLst>
            <pc:docMk/>
            <pc:sldMk cId="2641722159" sldId="485"/>
            <ac:spMk id="7" creationId="{82197A8D-BACE-D3CC-F902-533D290EEA25}"/>
          </ac:spMkLst>
        </pc:spChg>
        <pc:spChg chg="add del">
          <ac:chgData name="Andis Groza" userId="b8b1b5cd-85a8-42e3-88f3-0c79cdfba7ca" providerId="ADAL" clId="{65964C6C-84B7-40DF-A3E0-6F274B1068FE}" dt="2024-03-21T07:31:14.097" v="3321" actId="26606"/>
          <ac:spMkLst>
            <pc:docMk/>
            <pc:sldMk cId="2641722159" sldId="485"/>
            <ac:spMk id="11" creationId="{F3060C83-F051-4F0E-ABAD-AA0DFC48B218}"/>
          </ac:spMkLst>
        </pc:spChg>
        <pc:spChg chg="add del">
          <ac:chgData name="Andis Groza" userId="b8b1b5cd-85a8-42e3-88f3-0c79cdfba7ca" providerId="ADAL" clId="{65964C6C-84B7-40DF-A3E0-6F274B1068FE}" dt="2024-03-21T07:31:14.097" v="3321" actId="26606"/>
          <ac:spMkLst>
            <pc:docMk/>
            <pc:sldMk cId="2641722159" sldId="485"/>
            <ac:spMk id="13" creationId="{83C98ABE-055B-441F-B07E-44F97F083C39}"/>
          </ac:spMkLst>
        </pc:spChg>
        <pc:spChg chg="add del">
          <ac:chgData name="Andis Groza" userId="b8b1b5cd-85a8-42e3-88f3-0c79cdfba7ca" providerId="ADAL" clId="{65964C6C-84B7-40DF-A3E0-6F274B1068FE}" dt="2024-03-21T07:31:14.097" v="3321" actId="26606"/>
          <ac:spMkLst>
            <pc:docMk/>
            <pc:sldMk cId="2641722159" sldId="485"/>
            <ac:spMk id="15" creationId="{29FDB030-9B49-4CED-8CCD-4D99382388AC}"/>
          </ac:spMkLst>
        </pc:spChg>
        <pc:spChg chg="add del">
          <ac:chgData name="Andis Groza" userId="b8b1b5cd-85a8-42e3-88f3-0c79cdfba7ca" providerId="ADAL" clId="{65964C6C-84B7-40DF-A3E0-6F274B1068FE}" dt="2024-03-21T07:31:14.097" v="3321" actId="26606"/>
          <ac:spMkLst>
            <pc:docMk/>
            <pc:sldMk cId="2641722159" sldId="485"/>
            <ac:spMk id="17" creationId="{3783CA14-24A1-485C-8B30-D6A5D87987AD}"/>
          </ac:spMkLst>
        </pc:spChg>
        <pc:spChg chg="add del">
          <ac:chgData name="Andis Groza" userId="b8b1b5cd-85a8-42e3-88f3-0c79cdfba7ca" providerId="ADAL" clId="{65964C6C-84B7-40DF-A3E0-6F274B1068FE}" dt="2024-03-21T07:31:14.097" v="3321" actId="26606"/>
          <ac:spMkLst>
            <pc:docMk/>
            <pc:sldMk cId="2641722159" sldId="485"/>
            <ac:spMk id="19" creationId="{9A97C86A-04D6-40F7-AE84-31AB43E6A846}"/>
          </ac:spMkLst>
        </pc:spChg>
        <pc:spChg chg="add del">
          <ac:chgData name="Andis Groza" userId="b8b1b5cd-85a8-42e3-88f3-0c79cdfba7ca" providerId="ADAL" clId="{65964C6C-84B7-40DF-A3E0-6F274B1068FE}" dt="2024-03-21T07:31:14.097" v="3321" actId="26606"/>
          <ac:spMkLst>
            <pc:docMk/>
            <pc:sldMk cId="2641722159" sldId="485"/>
            <ac:spMk id="21" creationId="{FF9F2414-84E8-453E-B1F3-389FDE8192D9}"/>
          </ac:spMkLst>
        </pc:spChg>
        <pc:spChg chg="add del">
          <ac:chgData name="Andis Groza" userId="b8b1b5cd-85a8-42e3-88f3-0c79cdfba7ca" providerId="ADAL" clId="{65964C6C-84B7-40DF-A3E0-6F274B1068FE}" dt="2024-03-21T07:31:14.097" v="3321" actId="26606"/>
          <ac:spMkLst>
            <pc:docMk/>
            <pc:sldMk cId="2641722159" sldId="485"/>
            <ac:spMk id="23" creationId="{3ECA69A1-7536-43AC-85EF-C7106179F5ED}"/>
          </ac:spMkLst>
        </pc:spChg>
        <pc:spChg chg="add del">
          <ac:chgData name="Andis Groza" userId="b8b1b5cd-85a8-42e3-88f3-0c79cdfba7ca" providerId="ADAL" clId="{65964C6C-84B7-40DF-A3E0-6F274B1068FE}" dt="2024-03-21T07:31:15.568" v="3323" actId="26606"/>
          <ac:spMkLst>
            <pc:docMk/>
            <pc:sldMk cId="2641722159" sldId="485"/>
            <ac:spMk id="25" creationId="{32BC26D8-82FB-445E-AA49-62A77D7C1EE0}"/>
          </ac:spMkLst>
        </pc:spChg>
        <pc:spChg chg="add del">
          <ac:chgData name="Andis Groza" userId="b8b1b5cd-85a8-42e3-88f3-0c79cdfba7ca" providerId="ADAL" clId="{65964C6C-84B7-40DF-A3E0-6F274B1068FE}" dt="2024-03-21T07:31:15.568" v="3323" actId="26606"/>
          <ac:spMkLst>
            <pc:docMk/>
            <pc:sldMk cId="2641722159" sldId="485"/>
            <ac:spMk id="26" creationId="{CB44330D-EA18-4254-AA95-EB49948539B8}"/>
          </ac:spMkLst>
        </pc:spChg>
        <pc:spChg chg="add del">
          <ac:chgData name="Andis Groza" userId="b8b1b5cd-85a8-42e3-88f3-0c79cdfba7ca" providerId="ADAL" clId="{65964C6C-84B7-40DF-A3E0-6F274B1068FE}" dt="2024-03-21T07:31:16.899" v="3325" actId="26606"/>
          <ac:spMkLst>
            <pc:docMk/>
            <pc:sldMk cId="2641722159" sldId="485"/>
            <ac:spMk id="28" creationId="{AB8C311F-7253-4AED-9701-7FC0708C41C7}"/>
          </ac:spMkLst>
        </pc:spChg>
        <pc:spChg chg="add del">
          <ac:chgData name="Andis Groza" userId="b8b1b5cd-85a8-42e3-88f3-0c79cdfba7ca" providerId="ADAL" clId="{65964C6C-84B7-40DF-A3E0-6F274B1068FE}" dt="2024-03-21T07:31:16.899" v="3325" actId="26606"/>
          <ac:spMkLst>
            <pc:docMk/>
            <pc:sldMk cId="2641722159" sldId="485"/>
            <ac:spMk id="29" creationId="{E2384209-CB15-4CDF-9D31-C44FD9A3F20D}"/>
          </ac:spMkLst>
        </pc:spChg>
        <pc:spChg chg="add del">
          <ac:chgData name="Andis Groza" userId="b8b1b5cd-85a8-42e3-88f3-0c79cdfba7ca" providerId="ADAL" clId="{65964C6C-84B7-40DF-A3E0-6F274B1068FE}" dt="2024-03-21T07:31:16.899" v="3325" actId="26606"/>
          <ac:spMkLst>
            <pc:docMk/>
            <pc:sldMk cId="2641722159" sldId="485"/>
            <ac:spMk id="30" creationId="{2633B3B5-CC90-43F0-8714-D31D1F3F0209}"/>
          </ac:spMkLst>
        </pc:spChg>
        <pc:spChg chg="add del">
          <ac:chgData name="Andis Groza" userId="b8b1b5cd-85a8-42e3-88f3-0c79cdfba7ca" providerId="ADAL" clId="{65964C6C-84B7-40DF-A3E0-6F274B1068FE}" dt="2024-03-21T07:31:16.899" v="3325" actId="26606"/>
          <ac:spMkLst>
            <pc:docMk/>
            <pc:sldMk cId="2641722159" sldId="485"/>
            <ac:spMk id="31" creationId="{A8D57A06-A426-446D-B02C-A2DC6B62E45E}"/>
          </ac:spMkLst>
        </pc:spChg>
        <pc:spChg chg="add del">
          <ac:chgData name="Andis Groza" userId="b8b1b5cd-85a8-42e3-88f3-0c79cdfba7ca" providerId="ADAL" clId="{65964C6C-84B7-40DF-A3E0-6F274B1068FE}" dt="2024-03-21T07:31:18.796" v="3327" actId="26606"/>
          <ac:spMkLst>
            <pc:docMk/>
            <pc:sldMk cId="2641722159" sldId="485"/>
            <ac:spMk id="33" creationId="{69D184B2-2226-4E31-BCCB-444330767440}"/>
          </ac:spMkLst>
        </pc:spChg>
        <pc:spChg chg="add del">
          <ac:chgData name="Andis Groza" userId="b8b1b5cd-85a8-42e3-88f3-0c79cdfba7ca" providerId="ADAL" clId="{65964C6C-84B7-40DF-A3E0-6F274B1068FE}" dt="2024-03-21T07:31:18.796" v="3327" actId="26606"/>
          <ac:spMkLst>
            <pc:docMk/>
            <pc:sldMk cId="2641722159" sldId="485"/>
            <ac:spMk id="34" creationId="{1AC4D4E3-486A-464A-8EC8-D44881097267}"/>
          </ac:spMkLst>
        </pc:spChg>
        <pc:spChg chg="add del">
          <ac:chgData name="Andis Groza" userId="b8b1b5cd-85a8-42e3-88f3-0c79cdfba7ca" providerId="ADAL" clId="{65964C6C-84B7-40DF-A3E0-6F274B1068FE}" dt="2024-03-21T07:31:18.796" v="3327" actId="26606"/>
          <ac:spMkLst>
            <pc:docMk/>
            <pc:sldMk cId="2641722159" sldId="485"/>
            <ac:spMk id="35" creationId="{864DE13E-58EB-4475-B79C-0D4FC651239B}"/>
          </ac:spMkLst>
        </pc:spChg>
        <pc:spChg chg="add del">
          <ac:chgData name="Andis Groza" userId="b8b1b5cd-85a8-42e3-88f3-0c79cdfba7ca" providerId="ADAL" clId="{65964C6C-84B7-40DF-A3E0-6F274B1068FE}" dt="2024-03-21T07:31:20.114" v="3329" actId="26606"/>
          <ac:spMkLst>
            <pc:docMk/>
            <pc:sldMk cId="2641722159" sldId="485"/>
            <ac:spMk id="37" creationId="{AB8C311F-7253-4AED-9701-7FC0708C41C7}"/>
          </ac:spMkLst>
        </pc:spChg>
        <pc:spChg chg="add del">
          <ac:chgData name="Andis Groza" userId="b8b1b5cd-85a8-42e3-88f3-0c79cdfba7ca" providerId="ADAL" clId="{65964C6C-84B7-40DF-A3E0-6F274B1068FE}" dt="2024-03-21T07:31:20.114" v="3329" actId="26606"/>
          <ac:spMkLst>
            <pc:docMk/>
            <pc:sldMk cId="2641722159" sldId="485"/>
            <ac:spMk id="38" creationId="{E2384209-CB15-4CDF-9D31-C44FD9A3F20D}"/>
          </ac:spMkLst>
        </pc:spChg>
        <pc:spChg chg="add del">
          <ac:chgData name="Andis Groza" userId="b8b1b5cd-85a8-42e3-88f3-0c79cdfba7ca" providerId="ADAL" clId="{65964C6C-84B7-40DF-A3E0-6F274B1068FE}" dt="2024-03-21T07:31:20.114" v="3329" actId="26606"/>
          <ac:spMkLst>
            <pc:docMk/>
            <pc:sldMk cId="2641722159" sldId="485"/>
            <ac:spMk id="39" creationId="{2633B3B5-CC90-43F0-8714-D31D1F3F0209}"/>
          </ac:spMkLst>
        </pc:spChg>
        <pc:spChg chg="add del">
          <ac:chgData name="Andis Groza" userId="b8b1b5cd-85a8-42e3-88f3-0c79cdfba7ca" providerId="ADAL" clId="{65964C6C-84B7-40DF-A3E0-6F274B1068FE}" dt="2024-03-21T07:31:20.114" v="3329" actId="26606"/>
          <ac:spMkLst>
            <pc:docMk/>
            <pc:sldMk cId="2641722159" sldId="485"/>
            <ac:spMk id="40" creationId="{A8D57A06-A426-446D-B02C-A2DC6B62E45E}"/>
          </ac:spMkLst>
        </pc:spChg>
        <pc:spChg chg="add del">
          <ac:chgData name="Andis Groza" userId="b8b1b5cd-85a8-42e3-88f3-0c79cdfba7ca" providerId="ADAL" clId="{65964C6C-84B7-40DF-A3E0-6F274B1068FE}" dt="2024-03-21T07:31:21.304" v="3331" actId="26606"/>
          <ac:spMkLst>
            <pc:docMk/>
            <pc:sldMk cId="2641722159" sldId="485"/>
            <ac:spMk id="42" creationId="{63644BFD-D22E-4019-B666-387DA51AEAFD}"/>
          </ac:spMkLst>
        </pc:spChg>
        <pc:spChg chg="add del">
          <ac:chgData name="Andis Groza" userId="b8b1b5cd-85a8-42e3-88f3-0c79cdfba7ca" providerId="ADAL" clId="{65964C6C-84B7-40DF-A3E0-6F274B1068FE}" dt="2024-03-21T07:31:21.304" v="3331" actId="26606"/>
          <ac:spMkLst>
            <pc:docMk/>
            <pc:sldMk cId="2641722159" sldId="485"/>
            <ac:spMk id="45" creationId="{3776B14B-F2F4-4825-8DA8-8C7A0F2B3960}"/>
          </ac:spMkLst>
        </pc:spChg>
        <pc:spChg chg="add del">
          <ac:chgData name="Andis Groza" userId="b8b1b5cd-85a8-42e3-88f3-0c79cdfba7ca" providerId="ADAL" clId="{65964C6C-84B7-40DF-A3E0-6F274B1068FE}" dt="2024-03-21T07:31:23.958" v="3333" actId="26606"/>
          <ac:spMkLst>
            <pc:docMk/>
            <pc:sldMk cId="2641722159" sldId="485"/>
            <ac:spMk id="47" creationId="{2D2B266D-3625-4584-A5C3-7D3F672CFF30}"/>
          </ac:spMkLst>
        </pc:spChg>
        <pc:spChg chg="add del">
          <ac:chgData name="Andis Groza" userId="b8b1b5cd-85a8-42e3-88f3-0c79cdfba7ca" providerId="ADAL" clId="{65964C6C-84B7-40DF-A3E0-6F274B1068FE}" dt="2024-03-21T07:31:23.958" v="3333" actId="26606"/>
          <ac:spMkLst>
            <pc:docMk/>
            <pc:sldMk cId="2641722159" sldId="485"/>
            <ac:spMk id="48" creationId="{C463B99A-73EE-4FBB-B7C4-F9F9BCC25C65}"/>
          </ac:spMkLst>
        </pc:spChg>
        <pc:spChg chg="add del">
          <ac:chgData name="Andis Groza" userId="b8b1b5cd-85a8-42e3-88f3-0c79cdfba7ca" providerId="ADAL" clId="{65964C6C-84B7-40DF-A3E0-6F274B1068FE}" dt="2024-03-21T07:31:23.958" v="3333" actId="26606"/>
          <ac:spMkLst>
            <pc:docMk/>
            <pc:sldMk cId="2641722159" sldId="485"/>
            <ac:spMk id="49" creationId="{A5D2A5D1-BA0D-47D3-B051-DA7743C46E28}"/>
          </ac:spMkLst>
        </pc:spChg>
        <pc:spChg chg="add del">
          <ac:chgData name="Andis Groza" userId="b8b1b5cd-85a8-42e3-88f3-0c79cdfba7ca" providerId="ADAL" clId="{65964C6C-84B7-40DF-A3E0-6F274B1068FE}" dt="2024-03-21T07:31:25.731" v="3335" actId="26606"/>
          <ac:spMkLst>
            <pc:docMk/>
            <pc:sldMk cId="2641722159" sldId="485"/>
            <ac:spMk id="51" creationId="{F3060C83-F051-4F0E-ABAD-AA0DFC48B218}"/>
          </ac:spMkLst>
        </pc:spChg>
        <pc:spChg chg="add del">
          <ac:chgData name="Andis Groza" userId="b8b1b5cd-85a8-42e3-88f3-0c79cdfba7ca" providerId="ADAL" clId="{65964C6C-84B7-40DF-A3E0-6F274B1068FE}" dt="2024-03-21T07:31:25.731" v="3335" actId="26606"/>
          <ac:spMkLst>
            <pc:docMk/>
            <pc:sldMk cId="2641722159" sldId="485"/>
            <ac:spMk id="52" creationId="{83C98ABE-055B-441F-B07E-44F97F083C39}"/>
          </ac:spMkLst>
        </pc:spChg>
        <pc:spChg chg="add del">
          <ac:chgData name="Andis Groza" userId="b8b1b5cd-85a8-42e3-88f3-0c79cdfba7ca" providerId="ADAL" clId="{65964C6C-84B7-40DF-A3E0-6F274B1068FE}" dt="2024-03-21T07:31:25.731" v="3335" actId="26606"/>
          <ac:spMkLst>
            <pc:docMk/>
            <pc:sldMk cId="2641722159" sldId="485"/>
            <ac:spMk id="53" creationId="{29FDB030-9B49-4CED-8CCD-4D99382388AC}"/>
          </ac:spMkLst>
        </pc:spChg>
        <pc:spChg chg="add del">
          <ac:chgData name="Andis Groza" userId="b8b1b5cd-85a8-42e3-88f3-0c79cdfba7ca" providerId="ADAL" clId="{65964C6C-84B7-40DF-A3E0-6F274B1068FE}" dt="2024-03-21T07:31:25.731" v="3335" actId="26606"/>
          <ac:spMkLst>
            <pc:docMk/>
            <pc:sldMk cId="2641722159" sldId="485"/>
            <ac:spMk id="54" creationId="{3783CA14-24A1-485C-8B30-D6A5D87987AD}"/>
          </ac:spMkLst>
        </pc:spChg>
        <pc:spChg chg="add del">
          <ac:chgData name="Andis Groza" userId="b8b1b5cd-85a8-42e3-88f3-0c79cdfba7ca" providerId="ADAL" clId="{65964C6C-84B7-40DF-A3E0-6F274B1068FE}" dt="2024-03-21T07:31:25.731" v="3335" actId="26606"/>
          <ac:spMkLst>
            <pc:docMk/>
            <pc:sldMk cId="2641722159" sldId="485"/>
            <ac:spMk id="55" creationId="{9A97C86A-04D6-40F7-AE84-31AB43E6A846}"/>
          </ac:spMkLst>
        </pc:spChg>
        <pc:spChg chg="add del">
          <ac:chgData name="Andis Groza" userId="b8b1b5cd-85a8-42e3-88f3-0c79cdfba7ca" providerId="ADAL" clId="{65964C6C-84B7-40DF-A3E0-6F274B1068FE}" dt="2024-03-21T07:31:25.731" v="3335" actId="26606"/>
          <ac:spMkLst>
            <pc:docMk/>
            <pc:sldMk cId="2641722159" sldId="485"/>
            <ac:spMk id="56" creationId="{FF9F2414-84E8-453E-B1F3-389FDE8192D9}"/>
          </ac:spMkLst>
        </pc:spChg>
        <pc:spChg chg="add del">
          <ac:chgData name="Andis Groza" userId="b8b1b5cd-85a8-42e3-88f3-0c79cdfba7ca" providerId="ADAL" clId="{65964C6C-84B7-40DF-A3E0-6F274B1068FE}" dt="2024-03-21T07:31:25.731" v="3335" actId="26606"/>
          <ac:spMkLst>
            <pc:docMk/>
            <pc:sldMk cId="2641722159" sldId="485"/>
            <ac:spMk id="57" creationId="{3ECA69A1-7536-43AC-85EF-C7106179F5ED}"/>
          </ac:spMkLst>
        </pc:spChg>
        <pc:grpChg chg="add del">
          <ac:chgData name="Andis Groza" userId="b8b1b5cd-85a8-42e3-88f3-0c79cdfba7ca" providerId="ADAL" clId="{65964C6C-84B7-40DF-A3E0-6F274B1068FE}" dt="2024-03-21T07:31:21.304" v="3331" actId="26606"/>
          <ac:grpSpMkLst>
            <pc:docMk/>
            <pc:sldMk cId="2641722159" sldId="485"/>
            <ac:grpSpMk id="43" creationId="{5FE9FE4C-C9E0-4C54-8010-EA9D29CD4D59}"/>
          </ac:grpSpMkLst>
        </pc:grpChg>
        <pc:picChg chg="add mod">
          <ac:chgData name="Andis Groza" userId="b8b1b5cd-85a8-42e3-88f3-0c79cdfba7ca" providerId="ADAL" clId="{65964C6C-84B7-40DF-A3E0-6F274B1068FE}" dt="2024-03-21T07:32:09.391" v="3342" actId="1076"/>
          <ac:picMkLst>
            <pc:docMk/>
            <pc:sldMk cId="2641722159" sldId="485"/>
            <ac:picMk id="6" creationId="{0AD78C3C-ACDA-DCFF-F2A1-84CA1A7EA660}"/>
          </ac:picMkLst>
        </pc:picChg>
      </pc:sldChg>
      <pc:sldChg chg="addSp modSp del mod">
        <pc:chgData name="Andis Groza" userId="b8b1b5cd-85a8-42e3-88f3-0c79cdfba7ca" providerId="ADAL" clId="{65964C6C-84B7-40DF-A3E0-6F274B1068FE}" dt="2024-03-21T13:17:47.810" v="4551" actId="47"/>
        <pc:sldMkLst>
          <pc:docMk/>
          <pc:sldMk cId="2015668473" sldId="489"/>
        </pc:sldMkLst>
        <pc:spChg chg="add mod">
          <ac:chgData name="Andis Groza" userId="b8b1b5cd-85a8-42e3-88f3-0c79cdfba7ca" providerId="ADAL" clId="{65964C6C-84B7-40DF-A3E0-6F274B1068FE}" dt="2024-03-21T13:16:22.075" v="4550" actId="14100"/>
          <ac:spMkLst>
            <pc:docMk/>
            <pc:sldMk cId="2015668473" sldId="489"/>
            <ac:spMk id="3" creationId="{CA4168B9-BC9E-E233-BDDA-B3CB6A9918DB}"/>
          </ac:spMkLst>
        </pc:spChg>
      </pc:sldChg>
      <pc:sldChg chg="addSp delSp modSp mod">
        <pc:chgData name="Andis Groza" userId="b8b1b5cd-85a8-42e3-88f3-0c79cdfba7ca" providerId="ADAL" clId="{65964C6C-84B7-40DF-A3E0-6F274B1068FE}" dt="2024-03-21T20:36:55.170" v="4923" actId="120"/>
        <pc:sldMkLst>
          <pc:docMk/>
          <pc:sldMk cId="3632617351" sldId="490"/>
        </pc:sldMkLst>
        <pc:spChg chg="add mod">
          <ac:chgData name="Andis Groza" userId="b8b1b5cd-85a8-42e3-88f3-0c79cdfba7ca" providerId="ADAL" clId="{65964C6C-84B7-40DF-A3E0-6F274B1068FE}" dt="2024-03-21T11:24:44.493" v="3419" actId="255"/>
          <ac:spMkLst>
            <pc:docMk/>
            <pc:sldMk cId="3632617351" sldId="490"/>
            <ac:spMk id="2" creationId="{543BC47B-08B0-414D-D313-0EE15F2A1399}"/>
          </ac:spMkLst>
        </pc:spChg>
        <pc:spChg chg="mod">
          <ac:chgData name="Andis Groza" userId="b8b1b5cd-85a8-42e3-88f3-0c79cdfba7ca" providerId="ADAL" clId="{65964C6C-84B7-40DF-A3E0-6F274B1068FE}" dt="2024-03-21T11:24:08.109" v="3410" actId="21"/>
          <ac:spMkLst>
            <pc:docMk/>
            <pc:sldMk cId="3632617351" sldId="490"/>
            <ac:spMk id="3" creationId="{F0FE5099-15EA-0AF8-3619-948CF4291AFF}"/>
          </ac:spMkLst>
        </pc:spChg>
        <pc:spChg chg="add del mod">
          <ac:chgData name="Andis Groza" userId="b8b1b5cd-85a8-42e3-88f3-0c79cdfba7ca" providerId="ADAL" clId="{65964C6C-84B7-40DF-A3E0-6F274B1068FE}" dt="2024-03-21T11:23:49.670" v="3405" actId="478"/>
          <ac:spMkLst>
            <pc:docMk/>
            <pc:sldMk cId="3632617351" sldId="490"/>
            <ac:spMk id="6" creationId="{11D273F8-5F9C-443C-1831-FD18EA501669}"/>
          </ac:spMkLst>
        </pc:spChg>
        <pc:spChg chg="add mod">
          <ac:chgData name="Andis Groza" userId="b8b1b5cd-85a8-42e3-88f3-0c79cdfba7ca" providerId="ADAL" clId="{65964C6C-84B7-40DF-A3E0-6F274B1068FE}" dt="2024-03-21T11:24:37.249" v="3417" actId="13822"/>
          <ac:spMkLst>
            <pc:docMk/>
            <pc:sldMk cId="3632617351" sldId="490"/>
            <ac:spMk id="8" creationId="{1E444452-0B7E-36DB-0543-6C0212026720}"/>
          </ac:spMkLst>
        </pc:spChg>
        <pc:spChg chg="add del mod">
          <ac:chgData name="Andis Groza" userId="b8b1b5cd-85a8-42e3-88f3-0c79cdfba7ca" providerId="ADAL" clId="{65964C6C-84B7-40DF-A3E0-6F274B1068FE}" dt="2024-03-21T11:24:27.292" v="3414" actId="767"/>
          <ac:spMkLst>
            <pc:docMk/>
            <pc:sldMk cId="3632617351" sldId="490"/>
            <ac:spMk id="9" creationId="{FA368DD5-A46E-F6AC-3FA9-C5410BA7ABBC}"/>
          </ac:spMkLst>
        </pc:spChg>
        <pc:spChg chg="mod">
          <ac:chgData name="Andis Groza" userId="b8b1b5cd-85a8-42e3-88f3-0c79cdfba7ca" providerId="ADAL" clId="{65964C6C-84B7-40DF-A3E0-6F274B1068FE}" dt="2024-03-21T20:36:02.338" v="4916" actId="14100"/>
          <ac:spMkLst>
            <pc:docMk/>
            <pc:sldMk cId="3632617351" sldId="490"/>
            <ac:spMk id="10" creationId="{461E9AAA-E6B7-91A3-4B78-F5B410368DC5}"/>
          </ac:spMkLst>
        </pc:spChg>
        <pc:spChg chg="mod">
          <ac:chgData name="Andis Groza" userId="b8b1b5cd-85a8-42e3-88f3-0c79cdfba7ca" providerId="ADAL" clId="{65964C6C-84B7-40DF-A3E0-6F274B1068FE}" dt="2024-03-21T20:36:55.170" v="4923" actId="120"/>
          <ac:spMkLst>
            <pc:docMk/>
            <pc:sldMk cId="3632617351" sldId="490"/>
            <ac:spMk id="11" creationId="{70C799C8-F20C-DD33-6385-19FE2F1F1425}"/>
          </ac:spMkLst>
        </pc:spChg>
      </pc:sldChg>
      <pc:sldChg chg="modSp mod">
        <pc:chgData name="Andis Groza" userId="b8b1b5cd-85a8-42e3-88f3-0c79cdfba7ca" providerId="ADAL" clId="{65964C6C-84B7-40DF-A3E0-6F274B1068FE}" dt="2024-03-21T20:39:47.727" v="4936" actId="179"/>
        <pc:sldMkLst>
          <pc:docMk/>
          <pc:sldMk cId="3404240930" sldId="493"/>
        </pc:sldMkLst>
        <pc:spChg chg="mod">
          <ac:chgData name="Andis Groza" userId="b8b1b5cd-85a8-42e3-88f3-0c79cdfba7ca" providerId="ADAL" clId="{65964C6C-84B7-40DF-A3E0-6F274B1068FE}" dt="2024-03-21T20:39:47.727" v="4936" actId="179"/>
          <ac:spMkLst>
            <pc:docMk/>
            <pc:sldMk cId="3404240930" sldId="493"/>
            <ac:spMk id="3" creationId="{E9AE6E7B-AFCD-2061-F88A-B1D133A1D3F5}"/>
          </ac:spMkLst>
        </pc:spChg>
      </pc:sldChg>
      <pc:sldChg chg="modSp mod">
        <pc:chgData name="Andis Groza" userId="b8b1b5cd-85a8-42e3-88f3-0c79cdfba7ca" providerId="ADAL" clId="{65964C6C-84B7-40DF-A3E0-6F274B1068FE}" dt="2024-03-21T12:28:07.739" v="4153" actId="1076"/>
        <pc:sldMkLst>
          <pc:docMk/>
          <pc:sldMk cId="3664327861" sldId="496"/>
        </pc:sldMkLst>
        <pc:picChg chg="mod">
          <ac:chgData name="Andis Groza" userId="b8b1b5cd-85a8-42e3-88f3-0c79cdfba7ca" providerId="ADAL" clId="{65964C6C-84B7-40DF-A3E0-6F274B1068FE}" dt="2024-03-21T12:28:07.739" v="4153" actId="1076"/>
          <ac:picMkLst>
            <pc:docMk/>
            <pc:sldMk cId="3664327861" sldId="496"/>
            <ac:picMk id="6" creationId="{64E4E40F-2D9B-0446-9426-B50FB9F3F9B0}"/>
          </ac:picMkLst>
        </pc:picChg>
      </pc:sldChg>
      <pc:sldChg chg="addSp modSp mod">
        <pc:chgData name="Andis Groza" userId="b8b1b5cd-85a8-42e3-88f3-0c79cdfba7ca" providerId="ADAL" clId="{65964C6C-84B7-40DF-A3E0-6F274B1068FE}" dt="2024-03-21T11:52:09.067" v="3559" actId="1076"/>
        <pc:sldMkLst>
          <pc:docMk/>
          <pc:sldMk cId="2737175701" sldId="497"/>
        </pc:sldMkLst>
        <pc:spChg chg="add mod">
          <ac:chgData name="Andis Groza" userId="b8b1b5cd-85a8-42e3-88f3-0c79cdfba7ca" providerId="ADAL" clId="{65964C6C-84B7-40DF-A3E0-6F274B1068FE}" dt="2024-03-21T11:52:06.079" v="3558"/>
          <ac:spMkLst>
            <pc:docMk/>
            <pc:sldMk cId="2737175701" sldId="497"/>
            <ac:spMk id="3" creationId="{B0ABB29D-6B35-02D6-3A6A-B0AC86EFA003}"/>
          </ac:spMkLst>
        </pc:spChg>
        <pc:picChg chg="mod">
          <ac:chgData name="Andis Groza" userId="b8b1b5cd-85a8-42e3-88f3-0c79cdfba7ca" providerId="ADAL" clId="{65964C6C-84B7-40DF-A3E0-6F274B1068FE}" dt="2024-03-21T11:52:09.067" v="3559" actId="1076"/>
          <ac:picMkLst>
            <pc:docMk/>
            <pc:sldMk cId="2737175701" sldId="497"/>
            <ac:picMk id="4" creationId="{3C5DF1A3-E152-F8F9-A358-DAD0EFB33F42}"/>
          </ac:picMkLst>
        </pc:picChg>
      </pc:sldChg>
      <pc:sldChg chg="modSp add mod">
        <pc:chgData name="Andis Groza" userId="b8b1b5cd-85a8-42e3-88f3-0c79cdfba7ca" providerId="ADAL" clId="{65964C6C-84B7-40DF-A3E0-6F274B1068FE}" dt="2024-03-21T11:47:41.012" v="3512" actId="20577"/>
        <pc:sldMkLst>
          <pc:docMk/>
          <pc:sldMk cId="2566373321" sldId="498"/>
        </pc:sldMkLst>
        <pc:spChg chg="mod">
          <ac:chgData name="Andis Groza" userId="b8b1b5cd-85a8-42e3-88f3-0c79cdfba7ca" providerId="ADAL" clId="{65964C6C-84B7-40DF-A3E0-6F274B1068FE}" dt="2024-03-21T11:47:41.012" v="3512" actId="20577"/>
          <ac:spMkLst>
            <pc:docMk/>
            <pc:sldMk cId="2566373321" sldId="498"/>
            <ac:spMk id="2" creationId="{9B7EDDEE-F182-3FE8-8657-4DF2CB233010}"/>
          </ac:spMkLst>
        </pc:spChg>
      </pc:sldChg>
      <pc:sldChg chg="addSp modSp mod">
        <pc:chgData name="Andis Groza" userId="b8b1b5cd-85a8-42e3-88f3-0c79cdfba7ca" providerId="ADAL" clId="{65964C6C-84B7-40DF-A3E0-6F274B1068FE}" dt="2024-03-22T14:20:50.636" v="5350" actId="113"/>
        <pc:sldMkLst>
          <pc:docMk/>
          <pc:sldMk cId="3766783509" sldId="499"/>
        </pc:sldMkLst>
        <pc:spChg chg="add mod">
          <ac:chgData name="Andis Groza" userId="b8b1b5cd-85a8-42e3-88f3-0c79cdfba7ca" providerId="ADAL" clId="{65964C6C-84B7-40DF-A3E0-6F274B1068FE}" dt="2024-03-22T14:19:49.441" v="5343" actId="14100"/>
          <ac:spMkLst>
            <pc:docMk/>
            <pc:sldMk cId="3766783509" sldId="499"/>
            <ac:spMk id="3" creationId="{31827799-010B-8A05-4628-8F608F33688E}"/>
          </ac:spMkLst>
        </pc:spChg>
        <pc:spChg chg="mod">
          <ac:chgData name="Andis Groza" userId="b8b1b5cd-85a8-42e3-88f3-0c79cdfba7ca" providerId="ADAL" clId="{65964C6C-84B7-40DF-A3E0-6F274B1068FE}" dt="2024-03-22T14:20:50.636" v="5350" actId="113"/>
          <ac:spMkLst>
            <pc:docMk/>
            <pc:sldMk cId="3766783509" sldId="499"/>
            <ac:spMk id="5" creationId="{63664D8B-0E70-776C-9AA0-F7E953CDAE02}"/>
          </ac:spMkLst>
        </pc:spChg>
        <pc:spChg chg="add mod">
          <ac:chgData name="Andis Groza" userId="b8b1b5cd-85a8-42e3-88f3-0c79cdfba7ca" providerId="ADAL" clId="{65964C6C-84B7-40DF-A3E0-6F274B1068FE}" dt="2024-03-22T14:20:04.424" v="5345" actId="1076"/>
          <ac:spMkLst>
            <pc:docMk/>
            <pc:sldMk cId="3766783509" sldId="499"/>
            <ac:spMk id="6" creationId="{A43CCE28-492F-5FBE-0A7D-C71F6D6373EE}"/>
          </ac:spMkLst>
        </pc:spChg>
        <pc:spChg chg="add mod">
          <ac:chgData name="Andis Groza" userId="b8b1b5cd-85a8-42e3-88f3-0c79cdfba7ca" providerId="ADAL" clId="{65964C6C-84B7-40DF-A3E0-6F274B1068FE}" dt="2024-03-22T14:20:26.313" v="5347" actId="1076"/>
          <ac:spMkLst>
            <pc:docMk/>
            <pc:sldMk cId="3766783509" sldId="499"/>
            <ac:spMk id="7" creationId="{0AA7733E-891D-9A8A-6A9B-0885B66DFDB8}"/>
          </ac:spMkLst>
        </pc:spChg>
        <pc:spChg chg="mod">
          <ac:chgData name="Andis Groza" userId="b8b1b5cd-85a8-42e3-88f3-0c79cdfba7ca" providerId="ADAL" clId="{65964C6C-84B7-40DF-A3E0-6F274B1068FE}" dt="2024-03-22T14:19:31.529" v="5315" actId="1036"/>
          <ac:spMkLst>
            <pc:docMk/>
            <pc:sldMk cId="3766783509" sldId="499"/>
            <ac:spMk id="11" creationId="{89679CF7-F04A-4C72-4B52-6548CDA2F4AD}"/>
          </ac:spMkLst>
        </pc:spChg>
        <pc:spChg chg="mod">
          <ac:chgData name="Andis Groza" userId="b8b1b5cd-85a8-42e3-88f3-0c79cdfba7ca" providerId="ADAL" clId="{65964C6C-84B7-40DF-A3E0-6F274B1068FE}" dt="2024-03-22T14:19:31.529" v="5315" actId="1036"/>
          <ac:spMkLst>
            <pc:docMk/>
            <pc:sldMk cId="3766783509" sldId="499"/>
            <ac:spMk id="13" creationId="{551E34D5-D841-0DF7-6DDB-DDC347192754}"/>
          </ac:spMkLst>
        </pc:spChg>
        <pc:spChg chg="mod">
          <ac:chgData name="Andis Groza" userId="b8b1b5cd-85a8-42e3-88f3-0c79cdfba7ca" providerId="ADAL" clId="{65964C6C-84B7-40DF-A3E0-6F274B1068FE}" dt="2024-03-22T14:19:31.529" v="5315" actId="1036"/>
          <ac:spMkLst>
            <pc:docMk/>
            <pc:sldMk cId="3766783509" sldId="499"/>
            <ac:spMk id="14" creationId="{F2075291-217B-CCEE-863E-186BAA00D942}"/>
          </ac:spMkLst>
        </pc:spChg>
        <pc:spChg chg="mod">
          <ac:chgData name="Andis Groza" userId="b8b1b5cd-85a8-42e3-88f3-0c79cdfba7ca" providerId="ADAL" clId="{65964C6C-84B7-40DF-A3E0-6F274B1068FE}" dt="2024-03-22T14:19:31.529" v="5315" actId="1036"/>
          <ac:spMkLst>
            <pc:docMk/>
            <pc:sldMk cId="3766783509" sldId="499"/>
            <ac:spMk id="16" creationId="{AFD3B999-7FE4-9D59-DB4B-AB177EC9041C}"/>
          </ac:spMkLst>
        </pc:spChg>
        <pc:spChg chg="mod">
          <ac:chgData name="Andis Groza" userId="b8b1b5cd-85a8-42e3-88f3-0c79cdfba7ca" providerId="ADAL" clId="{65964C6C-84B7-40DF-A3E0-6F274B1068FE}" dt="2024-03-22T14:19:31.529" v="5315" actId="1036"/>
          <ac:spMkLst>
            <pc:docMk/>
            <pc:sldMk cId="3766783509" sldId="499"/>
            <ac:spMk id="20" creationId="{1467FCA1-9D8F-9611-A4BE-EC997423235F}"/>
          </ac:spMkLst>
        </pc:spChg>
        <pc:spChg chg="mod">
          <ac:chgData name="Andis Groza" userId="b8b1b5cd-85a8-42e3-88f3-0c79cdfba7ca" providerId="ADAL" clId="{65964C6C-84B7-40DF-A3E0-6F274B1068FE}" dt="2024-03-22T14:19:31.529" v="5315" actId="1036"/>
          <ac:spMkLst>
            <pc:docMk/>
            <pc:sldMk cId="3766783509" sldId="499"/>
            <ac:spMk id="21" creationId="{E500070A-74FD-A738-C83B-E990F0DC777B}"/>
          </ac:spMkLst>
        </pc:spChg>
      </pc:sldChg>
      <pc:sldChg chg="modSp mod">
        <pc:chgData name="Andis Groza" userId="b8b1b5cd-85a8-42e3-88f3-0c79cdfba7ca" providerId="ADAL" clId="{65964C6C-84B7-40DF-A3E0-6F274B1068FE}" dt="2024-03-21T20:54:04.422" v="5078" actId="179"/>
        <pc:sldMkLst>
          <pc:docMk/>
          <pc:sldMk cId="843828273" sldId="500"/>
        </pc:sldMkLst>
        <pc:spChg chg="mod">
          <ac:chgData name="Andis Groza" userId="b8b1b5cd-85a8-42e3-88f3-0c79cdfba7ca" providerId="ADAL" clId="{65964C6C-84B7-40DF-A3E0-6F274B1068FE}" dt="2024-03-21T20:54:04.422" v="5078" actId="179"/>
          <ac:spMkLst>
            <pc:docMk/>
            <pc:sldMk cId="843828273" sldId="500"/>
            <ac:spMk id="12" creationId="{00000000-0000-0000-0000-000000000000}"/>
          </ac:spMkLst>
        </pc:spChg>
      </pc:sldChg>
      <pc:sldChg chg="modSp mod">
        <pc:chgData name="Andis Groza" userId="b8b1b5cd-85a8-42e3-88f3-0c79cdfba7ca" providerId="ADAL" clId="{65964C6C-84B7-40DF-A3E0-6F274B1068FE}" dt="2024-03-22T06:24:15.456" v="5197" actId="20577"/>
        <pc:sldMkLst>
          <pc:docMk/>
          <pc:sldMk cId="534777410" sldId="501"/>
        </pc:sldMkLst>
        <pc:spChg chg="mod">
          <ac:chgData name="Andis Groza" userId="b8b1b5cd-85a8-42e3-88f3-0c79cdfba7ca" providerId="ADAL" clId="{65964C6C-84B7-40DF-A3E0-6F274B1068FE}" dt="2024-03-22T06:24:15.456" v="5197" actId="20577"/>
          <ac:spMkLst>
            <pc:docMk/>
            <pc:sldMk cId="534777410" sldId="501"/>
            <ac:spMk id="3" creationId="{83FCFBF4-3D99-CBC2-0E61-8DC4624CF73F}"/>
          </ac:spMkLst>
        </pc:spChg>
        <pc:spChg chg="mod">
          <ac:chgData name="Andis Groza" userId="b8b1b5cd-85a8-42e3-88f3-0c79cdfba7ca" providerId="ADAL" clId="{65964C6C-84B7-40DF-A3E0-6F274B1068FE}" dt="2024-03-22T06:23:58.775" v="5184" actId="27636"/>
          <ac:spMkLst>
            <pc:docMk/>
            <pc:sldMk cId="534777410" sldId="501"/>
            <ac:spMk id="12" creationId="{00000000-0000-0000-0000-000000000000}"/>
          </ac:spMkLst>
        </pc:spChg>
      </pc:sldChg>
      <pc:sldChg chg="addSp modSp add mod">
        <pc:chgData name="Andis Groza" userId="b8b1b5cd-85a8-42e3-88f3-0c79cdfba7ca" providerId="ADAL" clId="{65964C6C-84B7-40DF-A3E0-6F274B1068FE}" dt="2024-03-22T07:15:51.837" v="5272" actId="207"/>
        <pc:sldMkLst>
          <pc:docMk/>
          <pc:sldMk cId="4123777839" sldId="502"/>
        </pc:sldMkLst>
        <pc:spChg chg="add mod">
          <ac:chgData name="Andis Groza" userId="b8b1b5cd-85a8-42e3-88f3-0c79cdfba7ca" providerId="ADAL" clId="{65964C6C-84B7-40DF-A3E0-6F274B1068FE}" dt="2024-03-21T20:42:24.343" v="4946" actId="1038"/>
          <ac:spMkLst>
            <pc:docMk/>
            <pc:sldMk cId="4123777839" sldId="502"/>
            <ac:spMk id="2" creationId="{7C223A23-9793-9A7A-C0B1-E6DB5B63834B}"/>
          </ac:spMkLst>
        </pc:spChg>
        <pc:spChg chg="add mod">
          <ac:chgData name="Andis Groza" userId="b8b1b5cd-85a8-42e3-88f3-0c79cdfba7ca" providerId="ADAL" clId="{65964C6C-84B7-40DF-A3E0-6F274B1068FE}" dt="2024-03-21T20:43:32.197" v="4960" actId="1037"/>
          <ac:spMkLst>
            <pc:docMk/>
            <pc:sldMk cId="4123777839" sldId="502"/>
            <ac:spMk id="3" creationId="{D65CEEBF-2CD3-2BEB-4E8F-C0226FA9444E}"/>
          </ac:spMkLst>
        </pc:spChg>
        <pc:spChg chg="add mod">
          <ac:chgData name="Andis Groza" userId="b8b1b5cd-85a8-42e3-88f3-0c79cdfba7ca" providerId="ADAL" clId="{65964C6C-84B7-40DF-A3E0-6F274B1068FE}" dt="2024-03-21T12:56:15.323" v="4524"/>
          <ac:spMkLst>
            <pc:docMk/>
            <pc:sldMk cId="4123777839" sldId="502"/>
            <ac:spMk id="4" creationId="{08227D39-49D8-E865-1D5B-38FEA1479EBF}"/>
          </ac:spMkLst>
        </pc:spChg>
        <pc:spChg chg="add mod">
          <ac:chgData name="Andis Groza" userId="b8b1b5cd-85a8-42e3-88f3-0c79cdfba7ca" providerId="ADAL" clId="{65964C6C-84B7-40DF-A3E0-6F274B1068FE}" dt="2024-03-21T12:57:06.903" v="4544" actId="14100"/>
          <ac:spMkLst>
            <pc:docMk/>
            <pc:sldMk cId="4123777839" sldId="502"/>
            <ac:spMk id="6" creationId="{053B5D87-668A-39CA-F67A-39E2E10FE199}"/>
          </ac:spMkLst>
        </pc:spChg>
        <pc:spChg chg="mod">
          <ac:chgData name="Andis Groza" userId="b8b1b5cd-85a8-42e3-88f3-0c79cdfba7ca" providerId="ADAL" clId="{65964C6C-84B7-40DF-A3E0-6F274B1068FE}" dt="2024-03-22T07:15:51.837" v="5272" actId="207"/>
          <ac:spMkLst>
            <pc:docMk/>
            <pc:sldMk cId="4123777839" sldId="502"/>
            <ac:spMk id="8" creationId="{1C1C9143-5789-9E5B-58AA-88C7C2BB40D5}"/>
          </ac:spMkLst>
        </pc:spChg>
        <pc:spChg chg="mod">
          <ac:chgData name="Andis Groza" userId="b8b1b5cd-85a8-42e3-88f3-0c79cdfba7ca" providerId="ADAL" clId="{65964C6C-84B7-40DF-A3E0-6F274B1068FE}" dt="2024-03-21T20:43:34.704" v="4962" actId="1037"/>
          <ac:spMkLst>
            <pc:docMk/>
            <pc:sldMk cId="4123777839" sldId="502"/>
            <ac:spMk id="9" creationId="{5C0AE676-46D4-770E-8C5B-9964DBED4D2F}"/>
          </ac:spMkLst>
        </pc:spChg>
        <pc:picChg chg="mod">
          <ac:chgData name="Andis Groza" userId="b8b1b5cd-85a8-42e3-88f3-0c79cdfba7ca" providerId="ADAL" clId="{65964C6C-84B7-40DF-A3E0-6F274B1068FE}" dt="2024-03-21T20:42:57.089" v="4953" actId="1037"/>
          <ac:picMkLst>
            <pc:docMk/>
            <pc:sldMk cId="4123777839" sldId="502"/>
            <ac:picMk id="7" creationId="{7C3F08D2-94B7-F3D6-6C23-390D155227D0}"/>
          </ac:picMkLst>
        </pc:picChg>
      </pc:sldChg>
      <pc:sldChg chg="addSp delSp modSp add mod">
        <pc:chgData name="Andis Groza" userId="b8b1b5cd-85a8-42e3-88f3-0c79cdfba7ca" providerId="ADAL" clId="{65964C6C-84B7-40DF-A3E0-6F274B1068FE}" dt="2024-03-21T21:03:06.613" v="5144" actId="1076"/>
        <pc:sldMkLst>
          <pc:docMk/>
          <pc:sldMk cId="684103085" sldId="504"/>
        </pc:sldMkLst>
        <pc:spChg chg="mod">
          <ac:chgData name="Andis Groza" userId="b8b1b5cd-85a8-42e3-88f3-0c79cdfba7ca" providerId="ADAL" clId="{65964C6C-84B7-40DF-A3E0-6F274B1068FE}" dt="2024-03-21T14:43:12.151" v="4559" actId="1076"/>
          <ac:spMkLst>
            <pc:docMk/>
            <pc:sldMk cId="684103085" sldId="504"/>
            <ac:spMk id="6" creationId="{67748571-4492-D566-F0BE-1AFAE0308BBE}"/>
          </ac:spMkLst>
        </pc:spChg>
        <pc:spChg chg="mod">
          <ac:chgData name="Andis Groza" userId="b8b1b5cd-85a8-42e3-88f3-0c79cdfba7ca" providerId="ADAL" clId="{65964C6C-84B7-40DF-A3E0-6F274B1068FE}" dt="2024-03-21T14:43:16.362" v="4561" actId="1076"/>
          <ac:spMkLst>
            <pc:docMk/>
            <pc:sldMk cId="684103085" sldId="504"/>
            <ac:spMk id="7" creationId="{90F3EE0C-748C-52EF-158A-2109E1788E57}"/>
          </ac:spMkLst>
        </pc:spChg>
        <pc:spChg chg="mod">
          <ac:chgData name="Andis Groza" userId="b8b1b5cd-85a8-42e3-88f3-0c79cdfba7ca" providerId="ADAL" clId="{65964C6C-84B7-40DF-A3E0-6F274B1068FE}" dt="2024-03-21T14:43:18.944" v="4562" actId="1076"/>
          <ac:spMkLst>
            <pc:docMk/>
            <pc:sldMk cId="684103085" sldId="504"/>
            <ac:spMk id="8" creationId="{977C112E-1FE6-16A6-D3D4-8957383BB70D}"/>
          </ac:spMkLst>
        </pc:spChg>
        <pc:spChg chg="del">
          <ac:chgData name="Andis Groza" userId="b8b1b5cd-85a8-42e3-88f3-0c79cdfba7ca" providerId="ADAL" clId="{65964C6C-84B7-40DF-A3E0-6F274B1068FE}" dt="2024-03-21T14:43:05.915" v="4556" actId="478"/>
          <ac:spMkLst>
            <pc:docMk/>
            <pc:sldMk cId="684103085" sldId="504"/>
            <ac:spMk id="9" creationId="{4BA70B31-2E10-12A5-B6AB-992AC55306E7}"/>
          </ac:spMkLst>
        </pc:spChg>
        <pc:spChg chg="del">
          <ac:chgData name="Andis Groza" userId="b8b1b5cd-85a8-42e3-88f3-0c79cdfba7ca" providerId="ADAL" clId="{65964C6C-84B7-40DF-A3E0-6F274B1068FE}" dt="2024-03-21T14:43:06.787" v="4557" actId="478"/>
          <ac:spMkLst>
            <pc:docMk/>
            <pc:sldMk cId="684103085" sldId="504"/>
            <ac:spMk id="10" creationId="{1918CF9A-D77D-FB4C-4A5B-5C04A3ABB016}"/>
          </ac:spMkLst>
        </pc:spChg>
        <pc:spChg chg="del">
          <ac:chgData name="Andis Groza" userId="b8b1b5cd-85a8-42e3-88f3-0c79cdfba7ca" providerId="ADAL" clId="{65964C6C-84B7-40DF-A3E0-6F274B1068FE}" dt="2024-03-21T14:43:07.935" v="4558" actId="478"/>
          <ac:spMkLst>
            <pc:docMk/>
            <pc:sldMk cId="684103085" sldId="504"/>
            <ac:spMk id="11" creationId="{BE4E5516-6817-9DC2-CD69-ED66F0DDA357}"/>
          </ac:spMkLst>
        </pc:spChg>
        <pc:spChg chg="mod">
          <ac:chgData name="Andis Groza" userId="b8b1b5cd-85a8-42e3-88f3-0c79cdfba7ca" providerId="ADAL" clId="{65964C6C-84B7-40DF-A3E0-6F274B1068FE}" dt="2024-03-21T14:44:55.559" v="4638" actId="20577"/>
          <ac:spMkLst>
            <pc:docMk/>
            <pc:sldMk cId="684103085" sldId="504"/>
            <ac:spMk id="12" creationId="{00000000-0000-0000-0000-000000000000}"/>
          </ac:spMkLst>
        </pc:spChg>
        <pc:spChg chg="mod">
          <ac:chgData name="Andis Groza" userId="b8b1b5cd-85a8-42e3-88f3-0c79cdfba7ca" providerId="ADAL" clId="{65964C6C-84B7-40DF-A3E0-6F274B1068FE}" dt="2024-03-21T21:02:51.787" v="5140" actId="1076"/>
          <ac:spMkLst>
            <pc:docMk/>
            <pc:sldMk cId="684103085" sldId="504"/>
            <ac:spMk id="13" creationId="{556134A7-2517-EC9B-2082-73AA25A84C5E}"/>
          </ac:spMkLst>
        </pc:spChg>
        <pc:spChg chg="mod">
          <ac:chgData name="Andis Groza" userId="b8b1b5cd-85a8-42e3-88f3-0c79cdfba7ca" providerId="ADAL" clId="{65964C6C-84B7-40DF-A3E0-6F274B1068FE}" dt="2024-03-21T21:02:35.998" v="5138" actId="1076"/>
          <ac:spMkLst>
            <pc:docMk/>
            <pc:sldMk cId="684103085" sldId="504"/>
            <ac:spMk id="18" creationId="{338A4A41-3D7F-9A6B-6BE8-3A2929002A04}"/>
          </ac:spMkLst>
        </pc:spChg>
        <pc:spChg chg="mod">
          <ac:chgData name="Andis Groza" userId="b8b1b5cd-85a8-42e3-88f3-0c79cdfba7ca" providerId="ADAL" clId="{65964C6C-84B7-40DF-A3E0-6F274B1068FE}" dt="2024-03-21T21:01:32.778" v="5132" actId="14100"/>
          <ac:spMkLst>
            <pc:docMk/>
            <pc:sldMk cId="684103085" sldId="504"/>
            <ac:spMk id="19" creationId="{F5078E59-B8A3-322D-BDD6-C07BE372A29F}"/>
          </ac:spMkLst>
        </pc:spChg>
        <pc:spChg chg="mod">
          <ac:chgData name="Andis Groza" userId="b8b1b5cd-85a8-42e3-88f3-0c79cdfba7ca" providerId="ADAL" clId="{65964C6C-84B7-40DF-A3E0-6F274B1068FE}" dt="2024-03-21T21:03:03.586" v="5143" actId="1076"/>
          <ac:spMkLst>
            <pc:docMk/>
            <pc:sldMk cId="684103085" sldId="504"/>
            <ac:spMk id="22" creationId="{877E5328-9055-B74E-79C4-AC280DFC8CE8}"/>
          </ac:spMkLst>
        </pc:spChg>
        <pc:spChg chg="mod">
          <ac:chgData name="Andis Groza" userId="b8b1b5cd-85a8-42e3-88f3-0c79cdfba7ca" providerId="ADAL" clId="{65964C6C-84B7-40DF-A3E0-6F274B1068FE}" dt="2024-03-21T21:02:59.752" v="5142" actId="1076"/>
          <ac:spMkLst>
            <pc:docMk/>
            <pc:sldMk cId="684103085" sldId="504"/>
            <ac:spMk id="23" creationId="{DE72D427-64C4-FCBC-64BF-93F475F796A2}"/>
          </ac:spMkLst>
        </pc:spChg>
        <pc:spChg chg="mod">
          <ac:chgData name="Andis Groza" userId="b8b1b5cd-85a8-42e3-88f3-0c79cdfba7ca" providerId="ADAL" clId="{65964C6C-84B7-40DF-A3E0-6F274B1068FE}" dt="2024-03-21T21:03:06.613" v="5144" actId="1076"/>
          <ac:spMkLst>
            <pc:docMk/>
            <pc:sldMk cId="684103085" sldId="504"/>
            <ac:spMk id="24" creationId="{5D9B50D8-BC39-A278-2C81-9A7673EBCB0F}"/>
          </ac:spMkLst>
        </pc:spChg>
        <pc:spChg chg="mod">
          <ac:chgData name="Andis Groza" userId="b8b1b5cd-85a8-42e3-88f3-0c79cdfba7ca" providerId="ADAL" clId="{65964C6C-84B7-40DF-A3E0-6F274B1068FE}" dt="2024-03-21T21:02:45.040" v="5139" actId="1076"/>
          <ac:spMkLst>
            <pc:docMk/>
            <pc:sldMk cId="684103085" sldId="504"/>
            <ac:spMk id="25" creationId="{A6EE5938-B120-87CD-9A42-006A77E3ABF7}"/>
          </ac:spMkLst>
        </pc:spChg>
        <pc:spChg chg="mod">
          <ac:chgData name="Andis Groza" userId="b8b1b5cd-85a8-42e3-88f3-0c79cdfba7ca" providerId="ADAL" clId="{65964C6C-84B7-40DF-A3E0-6F274B1068FE}" dt="2024-03-21T21:01:44.217" v="5134" actId="14100"/>
          <ac:spMkLst>
            <pc:docMk/>
            <pc:sldMk cId="684103085" sldId="504"/>
            <ac:spMk id="26" creationId="{B2F43949-5FA6-7D0C-00BB-7DDB95A77285}"/>
          </ac:spMkLst>
        </pc:spChg>
        <pc:graphicFrameChg chg="add mod modGraphic">
          <ac:chgData name="Andis Groza" userId="b8b1b5cd-85a8-42e3-88f3-0c79cdfba7ca" providerId="ADAL" clId="{65964C6C-84B7-40DF-A3E0-6F274B1068FE}" dt="2024-03-21T14:45:36.335" v="4678" actId="14734"/>
          <ac:graphicFrameMkLst>
            <pc:docMk/>
            <pc:sldMk cId="684103085" sldId="504"/>
            <ac:graphicFrameMk id="3" creationId="{AD18E960-981F-5695-81D5-5A1E1A72F083}"/>
          </ac:graphicFrameMkLst>
        </pc:graphicFrameChg>
        <pc:graphicFrameChg chg="add del mod">
          <ac:chgData name="Andis Groza" userId="b8b1b5cd-85a8-42e3-88f3-0c79cdfba7ca" providerId="ADAL" clId="{65964C6C-84B7-40DF-A3E0-6F274B1068FE}" dt="2024-03-21T14:46:46.830" v="4687"/>
          <ac:graphicFrameMkLst>
            <pc:docMk/>
            <pc:sldMk cId="684103085" sldId="504"/>
            <ac:graphicFrameMk id="13" creationId="{FFAD9205-15BD-A1E8-F00D-DCCE12797142}"/>
          </ac:graphicFrameMkLst>
        </pc:graphicFrameChg>
      </pc:sldChg>
      <pc:sldChg chg="modSp mod">
        <pc:chgData name="Andis Groza" userId="b8b1b5cd-85a8-42e3-88f3-0c79cdfba7ca" providerId="ADAL" clId="{65964C6C-84B7-40DF-A3E0-6F274B1068FE}" dt="2024-03-21T21:04:44.871" v="5150" actId="1076"/>
        <pc:sldMkLst>
          <pc:docMk/>
          <pc:sldMk cId="2583239719" sldId="505"/>
        </pc:sldMkLst>
        <pc:picChg chg="mod">
          <ac:chgData name="Andis Groza" userId="b8b1b5cd-85a8-42e3-88f3-0c79cdfba7ca" providerId="ADAL" clId="{65964C6C-84B7-40DF-A3E0-6F274B1068FE}" dt="2024-03-21T21:04:42.931" v="5149" actId="1076"/>
          <ac:picMkLst>
            <pc:docMk/>
            <pc:sldMk cId="2583239719" sldId="505"/>
            <ac:picMk id="4" creationId="{F6EBE447-B113-EF88-30DB-CD4F6A8657E3}"/>
          </ac:picMkLst>
        </pc:picChg>
        <pc:picChg chg="mod">
          <ac:chgData name="Andis Groza" userId="b8b1b5cd-85a8-42e3-88f3-0c79cdfba7ca" providerId="ADAL" clId="{65964C6C-84B7-40DF-A3E0-6F274B1068FE}" dt="2024-03-21T21:04:44.871" v="5150" actId="1076"/>
          <ac:picMkLst>
            <pc:docMk/>
            <pc:sldMk cId="2583239719" sldId="505"/>
            <ac:picMk id="8" creationId="{9EFCF25C-8B51-FBD5-3917-5C5B2BAE27AD}"/>
          </ac:picMkLst>
        </pc:picChg>
      </pc:sldChg>
      <pc:sldChg chg="add del">
        <pc:chgData name="Andis Groza" userId="b8b1b5cd-85a8-42e3-88f3-0c79cdfba7ca" providerId="ADAL" clId="{65964C6C-84B7-40DF-A3E0-6F274B1068FE}" dt="2024-03-21T14:51:27.642" v="4869" actId="47"/>
        <pc:sldMkLst>
          <pc:docMk/>
          <pc:sldMk cId="2270219965" sldId="506"/>
        </pc:sldMkLst>
      </pc:sldChg>
      <pc:sldChg chg="modSp mod">
        <pc:chgData name="Andis Groza" userId="b8b1b5cd-85a8-42e3-88f3-0c79cdfba7ca" providerId="ADAL" clId="{65964C6C-84B7-40DF-A3E0-6F274B1068FE}" dt="2024-03-21T20:56:16.336" v="5092" actId="1076"/>
        <pc:sldMkLst>
          <pc:docMk/>
          <pc:sldMk cId="2290570211" sldId="507"/>
        </pc:sldMkLst>
        <pc:picChg chg="mod">
          <ac:chgData name="Andis Groza" userId="b8b1b5cd-85a8-42e3-88f3-0c79cdfba7ca" providerId="ADAL" clId="{65964C6C-84B7-40DF-A3E0-6F274B1068FE}" dt="2024-03-21T20:56:16.336" v="5092" actId="1076"/>
          <ac:picMkLst>
            <pc:docMk/>
            <pc:sldMk cId="2290570211" sldId="507"/>
            <ac:picMk id="4" creationId="{441B4DB2-059A-F0CA-8F13-35FAA9959C4A}"/>
          </ac:picMkLst>
        </pc:picChg>
      </pc:sldChg>
      <pc:sldChg chg="modSp del mod">
        <pc:chgData name="Andis Groza" userId="b8b1b5cd-85a8-42e3-88f3-0c79cdfba7ca" providerId="ADAL" clId="{65964C6C-84B7-40DF-A3E0-6F274B1068FE}" dt="2024-03-21T20:57:54.127" v="5113" actId="47"/>
        <pc:sldMkLst>
          <pc:docMk/>
          <pc:sldMk cId="2728968179" sldId="508"/>
        </pc:sldMkLst>
        <pc:picChg chg="mod">
          <ac:chgData name="Andis Groza" userId="b8b1b5cd-85a8-42e3-88f3-0c79cdfba7ca" providerId="ADAL" clId="{65964C6C-84B7-40DF-A3E0-6F274B1068FE}" dt="2024-03-21T20:56:44.619" v="5098" actId="1076"/>
          <ac:picMkLst>
            <pc:docMk/>
            <pc:sldMk cId="2728968179" sldId="508"/>
            <ac:picMk id="4" creationId="{671E778E-57E3-5C52-DC23-2EAC58D7BF27}"/>
          </ac:picMkLst>
        </pc:picChg>
        <pc:picChg chg="mod">
          <ac:chgData name="Andis Groza" userId="b8b1b5cd-85a8-42e3-88f3-0c79cdfba7ca" providerId="ADAL" clId="{65964C6C-84B7-40DF-A3E0-6F274B1068FE}" dt="2024-03-21T20:56:56.138" v="5099" actId="1076"/>
          <ac:picMkLst>
            <pc:docMk/>
            <pc:sldMk cId="2728968179" sldId="508"/>
            <ac:picMk id="6" creationId="{6333094B-6BB2-A1CD-7709-6693B897FF5B}"/>
          </ac:picMkLst>
        </pc:picChg>
      </pc:sldChg>
      <pc:sldChg chg="modSp mod">
        <pc:chgData name="Andis Groza" userId="b8b1b5cd-85a8-42e3-88f3-0c79cdfba7ca" providerId="ADAL" clId="{65964C6C-84B7-40DF-A3E0-6F274B1068FE}" dt="2024-03-21T20:59:19.231" v="5124" actId="1076"/>
        <pc:sldMkLst>
          <pc:docMk/>
          <pc:sldMk cId="3591118101" sldId="509"/>
        </pc:sldMkLst>
        <pc:picChg chg="mod">
          <ac:chgData name="Andis Groza" userId="b8b1b5cd-85a8-42e3-88f3-0c79cdfba7ca" providerId="ADAL" clId="{65964C6C-84B7-40DF-A3E0-6F274B1068FE}" dt="2024-03-21T20:59:19.231" v="5124" actId="1076"/>
          <ac:picMkLst>
            <pc:docMk/>
            <pc:sldMk cId="3591118101" sldId="509"/>
            <ac:picMk id="4" creationId="{4860F337-E25B-B525-4E02-CF017C8B12DE}"/>
          </ac:picMkLst>
        </pc:picChg>
      </pc:sldChg>
      <pc:sldChg chg="del">
        <pc:chgData name="Andis Groza" userId="b8b1b5cd-85a8-42e3-88f3-0c79cdfba7ca" providerId="ADAL" clId="{65964C6C-84B7-40DF-A3E0-6F274B1068FE}" dt="2024-03-21T21:00:47.013" v="5131" actId="47"/>
        <pc:sldMkLst>
          <pc:docMk/>
          <pc:sldMk cId="3783838427" sldId="510"/>
        </pc:sldMkLst>
      </pc:sldChg>
      <pc:sldChg chg="addSp modSp add mod">
        <pc:chgData name="Andis Groza" userId="b8b1b5cd-85a8-42e3-88f3-0c79cdfba7ca" providerId="ADAL" clId="{65964C6C-84B7-40DF-A3E0-6F274B1068FE}" dt="2024-03-21T20:51:30.867" v="5058" actId="1076"/>
        <pc:sldMkLst>
          <pc:docMk/>
          <pc:sldMk cId="835023213" sldId="513"/>
        </pc:sldMkLst>
        <pc:picChg chg="add mod">
          <ac:chgData name="Andis Groza" userId="b8b1b5cd-85a8-42e3-88f3-0c79cdfba7ca" providerId="ADAL" clId="{65964C6C-84B7-40DF-A3E0-6F274B1068FE}" dt="2024-03-21T20:51:30.867" v="5058" actId="1076"/>
          <ac:picMkLst>
            <pc:docMk/>
            <pc:sldMk cId="835023213" sldId="513"/>
            <ac:picMk id="3" creationId="{54E69BB3-2AB2-26CD-8A0C-0AE98F22E546}"/>
          </ac:picMkLst>
        </pc:picChg>
        <pc:picChg chg="mod modCrop">
          <ac:chgData name="Andis Groza" userId="b8b1b5cd-85a8-42e3-88f3-0c79cdfba7ca" providerId="ADAL" clId="{65964C6C-84B7-40DF-A3E0-6F274B1068FE}" dt="2024-03-21T20:51:15.054" v="5057" actId="732"/>
          <ac:picMkLst>
            <pc:docMk/>
            <pc:sldMk cId="835023213" sldId="513"/>
            <ac:picMk id="11" creationId="{81CD9D38-5B75-847C-1702-D6CACFD0BBB7}"/>
          </ac:picMkLst>
        </pc:picChg>
      </pc:sldChg>
      <pc:sldChg chg="addSp delSp modSp add mod">
        <pc:chgData name="Andis Groza" userId="b8b1b5cd-85a8-42e3-88f3-0c79cdfba7ca" providerId="ADAL" clId="{65964C6C-84B7-40DF-A3E0-6F274B1068FE}" dt="2024-03-21T20:52:08.059" v="5071" actId="1038"/>
        <pc:sldMkLst>
          <pc:docMk/>
          <pc:sldMk cId="1907628149" sldId="514"/>
        </pc:sldMkLst>
        <pc:picChg chg="del">
          <ac:chgData name="Andis Groza" userId="b8b1b5cd-85a8-42e3-88f3-0c79cdfba7ca" providerId="ADAL" clId="{65964C6C-84B7-40DF-A3E0-6F274B1068FE}" dt="2024-03-21T20:51:49.920" v="5061" actId="478"/>
          <ac:picMkLst>
            <pc:docMk/>
            <pc:sldMk cId="1907628149" sldId="514"/>
            <ac:picMk id="3" creationId="{54E69BB3-2AB2-26CD-8A0C-0AE98F22E546}"/>
          </ac:picMkLst>
        </pc:picChg>
        <pc:picChg chg="add mod">
          <ac:chgData name="Andis Groza" userId="b8b1b5cd-85a8-42e3-88f3-0c79cdfba7ca" providerId="ADAL" clId="{65964C6C-84B7-40DF-A3E0-6F274B1068FE}" dt="2024-03-21T20:52:08.059" v="5071" actId="1038"/>
          <ac:picMkLst>
            <pc:docMk/>
            <pc:sldMk cId="1907628149" sldId="514"/>
            <ac:picMk id="4" creationId="{857C5377-6EE8-3FBC-483B-A0A0F0CA6EB1}"/>
          </ac:picMkLst>
        </pc:picChg>
      </pc:sldChg>
      <pc:sldChg chg="addSp modSp add mod">
        <pc:chgData name="Andis Groza" userId="b8b1b5cd-85a8-42e3-88f3-0c79cdfba7ca" providerId="ADAL" clId="{65964C6C-84B7-40DF-A3E0-6F274B1068FE}" dt="2024-03-21T20:58:20.500" v="5119" actId="1038"/>
        <pc:sldMkLst>
          <pc:docMk/>
          <pc:sldMk cId="1494577742" sldId="515"/>
        </pc:sldMkLst>
        <pc:picChg chg="add mod">
          <ac:chgData name="Andis Groza" userId="b8b1b5cd-85a8-42e3-88f3-0c79cdfba7ca" providerId="ADAL" clId="{65964C6C-84B7-40DF-A3E0-6F274B1068FE}" dt="2024-03-21T20:58:20.500" v="5119" actId="1038"/>
          <ac:picMkLst>
            <pc:docMk/>
            <pc:sldMk cId="1494577742" sldId="515"/>
            <ac:picMk id="3" creationId="{9D134FD2-285F-5359-2EA6-0B1EEEA81AFF}"/>
          </ac:picMkLst>
        </pc:picChg>
        <pc:picChg chg="mod modCrop">
          <ac:chgData name="Andis Groza" userId="b8b1b5cd-85a8-42e3-88f3-0c79cdfba7ca" providerId="ADAL" clId="{65964C6C-84B7-40DF-A3E0-6F274B1068FE}" dt="2024-03-21T20:57:28.981" v="5103" actId="732"/>
          <ac:picMkLst>
            <pc:docMk/>
            <pc:sldMk cId="1494577742" sldId="515"/>
            <ac:picMk id="4" creationId="{441B4DB2-059A-F0CA-8F13-35FAA9959C4A}"/>
          </ac:picMkLst>
        </pc:picChg>
      </pc:sldChg>
      <pc:sldChg chg="addSp modSp add mod">
        <pc:chgData name="Andis Groza" userId="b8b1b5cd-85a8-42e3-88f3-0c79cdfba7ca" providerId="ADAL" clId="{65964C6C-84B7-40DF-A3E0-6F274B1068FE}" dt="2024-03-21T21:00:41.597" v="5130" actId="14100"/>
        <pc:sldMkLst>
          <pc:docMk/>
          <pc:sldMk cId="3664264649" sldId="516"/>
        </pc:sldMkLst>
        <pc:picChg chg="add mod">
          <ac:chgData name="Andis Groza" userId="b8b1b5cd-85a8-42e3-88f3-0c79cdfba7ca" providerId="ADAL" clId="{65964C6C-84B7-40DF-A3E0-6F274B1068FE}" dt="2024-03-21T21:00:41.597" v="5130" actId="14100"/>
          <ac:picMkLst>
            <pc:docMk/>
            <pc:sldMk cId="3664264649" sldId="516"/>
            <ac:picMk id="3" creationId="{D83AC8DA-007F-4F89-D0B7-D72E17EF17A8}"/>
          </ac:picMkLst>
        </pc:picChg>
        <pc:picChg chg="mod modCrop">
          <ac:chgData name="Andis Groza" userId="b8b1b5cd-85a8-42e3-88f3-0c79cdfba7ca" providerId="ADAL" clId="{65964C6C-84B7-40DF-A3E0-6F274B1068FE}" dt="2024-03-21T21:00:29.844" v="5128" actId="732"/>
          <ac:picMkLst>
            <pc:docMk/>
            <pc:sldMk cId="3664264649" sldId="516"/>
            <ac:picMk id="4" creationId="{4860F337-E25B-B525-4E02-CF017C8B12DE}"/>
          </ac:picMkLst>
        </pc:picChg>
      </pc:sldChg>
      <pc:sldChg chg="modSp mod">
        <pc:chgData name="Andis Groza" userId="b8b1b5cd-85a8-42e3-88f3-0c79cdfba7ca" providerId="ADAL" clId="{65964C6C-84B7-40DF-A3E0-6F274B1068FE}" dt="2024-03-22T14:18:48.673" v="5284" actId="1076"/>
        <pc:sldMkLst>
          <pc:docMk/>
          <pc:sldMk cId="260203098" sldId="517"/>
        </pc:sldMkLst>
        <pc:spChg chg="mod">
          <ac:chgData name="Andis Groza" userId="b8b1b5cd-85a8-42e3-88f3-0c79cdfba7ca" providerId="ADAL" clId="{65964C6C-84B7-40DF-A3E0-6F274B1068FE}" dt="2024-03-22T14:18:48.673" v="5284" actId="1076"/>
          <ac:spMkLst>
            <pc:docMk/>
            <pc:sldMk cId="260203098" sldId="517"/>
            <ac:spMk id="8" creationId="{798BC3BB-C427-CDDF-6B37-62429264F310}"/>
          </ac:spMkLst>
        </pc:spChg>
      </pc:sldChg>
    </pc:docChg>
  </pc:docChgLst>
  <pc:docChgLst>
    <pc:chgData name="Kārlis Jēkabsons" userId="S::karlis.jekabsons@kultura.lv::ae6de2c7-736d-4667-90bf-34ee0e9d354b" providerId="AD" clId="Web-{04FF3477-02A6-6F48-BD74-BF2E21E614D3}"/>
    <pc:docChg chg="modSld modMainMaster">
      <pc:chgData name="Kārlis Jēkabsons" userId="S::karlis.jekabsons@kultura.lv::ae6de2c7-736d-4667-90bf-34ee0e9d354b" providerId="AD" clId="Web-{04FF3477-02A6-6F48-BD74-BF2E21E614D3}" dt="2024-03-21T20:13:06.286" v="1"/>
      <pc:docMkLst>
        <pc:docMk/>
      </pc:docMkLst>
      <pc:sldChg chg="mod">
        <pc:chgData name="Kārlis Jēkabsons" userId="S::karlis.jekabsons@kultura.lv::ae6de2c7-736d-4667-90bf-34ee0e9d354b" providerId="AD" clId="Web-{04FF3477-02A6-6F48-BD74-BF2E21E614D3}" dt="2024-03-21T20:13:06.286" v="1"/>
        <pc:sldMkLst>
          <pc:docMk/>
          <pc:sldMk cId="2400637824" sldId="256"/>
        </pc:sldMkLst>
      </pc:sldChg>
      <pc:sldChg chg="mod">
        <pc:chgData name="Kārlis Jēkabsons" userId="S::karlis.jekabsons@kultura.lv::ae6de2c7-736d-4667-90bf-34ee0e9d354b" providerId="AD" clId="Web-{04FF3477-02A6-6F48-BD74-BF2E21E614D3}" dt="2024-03-21T20:13:06.286" v="1"/>
        <pc:sldMkLst>
          <pc:docMk/>
          <pc:sldMk cId="4020285214" sldId="259"/>
        </pc:sldMkLst>
      </pc:sldChg>
      <pc:sldChg chg="mod">
        <pc:chgData name="Kārlis Jēkabsons" userId="S::karlis.jekabsons@kultura.lv::ae6de2c7-736d-4667-90bf-34ee0e9d354b" providerId="AD" clId="Web-{04FF3477-02A6-6F48-BD74-BF2E21E614D3}" dt="2024-03-21T20:13:06.286" v="1"/>
        <pc:sldMkLst>
          <pc:docMk/>
          <pc:sldMk cId="3909412885" sldId="261"/>
        </pc:sldMkLst>
      </pc:sldChg>
      <pc:sldChg chg="mod">
        <pc:chgData name="Kārlis Jēkabsons" userId="S::karlis.jekabsons@kultura.lv::ae6de2c7-736d-4667-90bf-34ee0e9d354b" providerId="AD" clId="Web-{04FF3477-02A6-6F48-BD74-BF2E21E614D3}" dt="2024-03-21T20:13:06.286" v="1"/>
        <pc:sldMkLst>
          <pc:docMk/>
          <pc:sldMk cId="1495081747" sldId="396"/>
        </pc:sldMkLst>
      </pc:sldChg>
      <pc:sldChg chg="mod">
        <pc:chgData name="Kārlis Jēkabsons" userId="S::karlis.jekabsons@kultura.lv::ae6de2c7-736d-4667-90bf-34ee0e9d354b" providerId="AD" clId="Web-{04FF3477-02A6-6F48-BD74-BF2E21E614D3}" dt="2024-03-21T20:13:06.286" v="1"/>
        <pc:sldMkLst>
          <pc:docMk/>
          <pc:sldMk cId="212511042" sldId="399"/>
        </pc:sldMkLst>
      </pc:sldChg>
      <pc:sldChg chg="mod">
        <pc:chgData name="Kārlis Jēkabsons" userId="S::karlis.jekabsons@kultura.lv::ae6de2c7-736d-4667-90bf-34ee0e9d354b" providerId="AD" clId="Web-{04FF3477-02A6-6F48-BD74-BF2E21E614D3}" dt="2024-03-21T20:13:06.286" v="1"/>
        <pc:sldMkLst>
          <pc:docMk/>
          <pc:sldMk cId="1660135236" sldId="402"/>
        </pc:sldMkLst>
      </pc:sldChg>
      <pc:sldChg chg="mod">
        <pc:chgData name="Kārlis Jēkabsons" userId="S::karlis.jekabsons@kultura.lv::ae6de2c7-736d-4667-90bf-34ee0e9d354b" providerId="AD" clId="Web-{04FF3477-02A6-6F48-BD74-BF2E21E614D3}" dt="2024-03-21T20:13:06.286" v="1"/>
        <pc:sldMkLst>
          <pc:docMk/>
          <pc:sldMk cId="2710966399" sldId="403"/>
        </pc:sldMkLst>
      </pc:sldChg>
      <pc:sldChg chg="mod">
        <pc:chgData name="Kārlis Jēkabsons" userId="S::karlis.jekabsons@kultura.lv::ae6de2c7-736d-4667-90bf-34ee0e9d354b" providerId="AD" clId="Web-{04FF3477-02A6-6F48-BD74-BF2E21E614D3}" dt="2024-03-21T20:13:06.286" v="1"/>
        <pc:sldMkLst>
          <pc:docMk/>
          <pc:sldMk cId="3409134969" sldId="413"/>
        </pc:sldMkLst>
      </pc:sldChg>
      <pc:sldChg chg="mod">
        <pc:chgData name="Kārlis Jēkabsons" userId="S::karlis.jekabsons@kultura.lv::ae6de2c7-736d-4667-90bf-34ee0e9d354b" providerId="AD" clId="Web-{04FF3477-02A6-6F48-BD74-BF2E21E614D3}" dt="2024-03-21T20:13:06.286" v="1"/>
        <pc:sldMkLst>
          <pc:docMk/>
          <pc:sldMk cId="1647118796" sldId="415"/>
        </pc:sldMkLst>
      </pc:sldChg>
      <pc:sldChg chg="mod">
        <pc:chgData name="Kārlis Jēkabsons" userId="S::karlis.jekabsons@kultura.lv::ae6de2c7-736d-4667-90bf-34ee0e9d354b" providerId="AD" clId="Web-{04FF3477-02A6-6F48-BD74-BF2E21E614D3}" dt="2024-03-21T20:13:06.286" v="1"/>
        <pc:sldMkLst>
          <pc:docMk/>
          <pc:sldMk cId="1933815323" sldId="418"/>
        </pc:sldMkLst>
      </pc:sldChg>
      <pc:sldChg chg="mod">
        <pc:chgData name="Kārlis Jēkabsons" userId="S::karlis.jekabsons@kultura.lv::ae6de2c7-736d-4667-90bf-34ee0e9d354b" providerId="AD" clId="Web-{04FF3477-02A6-6F48-BD74-BF2E21E614D3}" dt="2024-03-21T20:13:06.286" v="1"/>
        <pc:sldMkLst>
          <pc:docMk/>
          <pc:sldMk cId="561368814" sldId="421"/>
        </pc:sldMkLst>
      </pc:sldChg>
      <pc:sldChg chg="mod">
        <pc:chgData name="Kārlis Jēkabsons" userId="S::karlis.jekabsons@kultura.lv::ae6de2c7-736d-4667-90bf-34ee0e9d354b" providerId="AD" clId="Web-{04FF3477-02A6-6F48-BD74-BF2E21E614D3}" dt="2024-03-21T20:13:06.286" v="1"/>
        <pc:sldMkLst>
          <pc:docMk/>
          <pc:sldMk cId="3029561250" sldId="423"/>
        </pc:sldMkLst>
      </pc:sldChg>
      <pc:sldChg chg="mod">
        <pc:chgData name="Kārlis Jēkabsons" userId="S::karlis.jekabsons@kultura.lv::ae6de2c7-736d-4667-90bf-34ee0e9d354b" providerId="AD" clId="Web-{04FF3477-02A6-6F48-BD74-BF2E21E614D3}" dt="2024-03-21T20:13:06.286" v="1"/>
        <pc:sldMkLst>
          <pc:docMk/>
          <pc:sldMk cId="3880426355" sldId="428"/>
        </pc:sldMkLst>
      </pc:sldChg>
      <pc:sldChg chg="mod">
        <pc:chgData name="Kārlis Jēkabsons" userId="S::karlis.jekabsons@kultura.lv::ae6de2c7-736d-4667-90bf-34ee0e9d354b" providerId="AD" clId="Web-{04FF3477-02A6-6F48-BD74-BF2E21E614D3}" dt="2024-03-21T20:13:06.286" v="1"/>
        <pc:sldMkLst>
          <pc:docMk/>
          <pc:sldMk cId="4096784796" sldId="429"/>
        </pc:sldMkLst>
      </pc:sldChg>
      <pc:sldChg chg="mod">
        <pc:chgData name="Kārlis Jēkabsons" userId="S::karlis.jekabsons@kultura.lv::ae6de2c7-736d-4667-90bf-34ee0e9d354b" providerId="AD" clId="Web-{04FF3477-02A6-6F48-BD74-BF2E21E614D3}" dt="2024-03-21T20:13:06.286" v="1"/>
        <pc:sldMkLst>
          <pc:docMk/>
          <pc:sldMk cId="2323235575" sldId="430"/>
        </pc:sldMkLst>
      </pc:sldChg>
      <pc:sldChg chg="mod">
        <pc:chgData name="Kārlis Jēkabsons" userId="S::karlis.jekabsons@kultura.lv::ae6de2c7-736d-4667-90bf-34ee0e9d354b" providerId="AD" clId="Web-{04FF3477-02A6-6F48-BD74-BF2E21E614D3}" dt="2024-03-21T20:13:06.286" v="1"/>
        <pc:sldMkLst>
          <pc:docMk/>
          <pc:sldMk cId="2964737124" sldId="432"/>
        </pc:sldMkLst>
      </pc:sldChg>
      <pc:sldChg chg="addSp delSp mod">
        <pc:chgData name="Kārlis Jēkabsons" userId="S::karlis.jekabsons@kultura.lv::ae6de2c7-736d-4667-90bf-34ee0e9d354b" providerId="AD" clId="Web-{04FF3477-02A6-6F48-BD74-BF2E21E614D3}" dt="2024-03-21T20:13:06.286" v="1"/>
        <pc:sldMkLst>
          <pc:docMk/>
          <pc:sldMk cId="233424930" sldId="433"/>
        </pc:sldMkLst>
        <pc:picChg chg="add del">
          <ac:chgData name="Kārlis Jēkabsons" userId="S::karlis.jekabsons@kultura.lv::ae6de2c7-736d-4667-90bf-34ee0e9d354b" providerId="AD" clId="Web-{04FF3477-02A6-6F48-BD74-BF2E21E614D3}" dt="2024-03-21T20:13:06.286" v="1"/>
          <ac:picMkLst>
            <pc:docMk/>
            <pc:sldMk cId="233424930" sldId="433"/>
            <ac:picMk id="4" creationId="{1B0E4106-1B24-6F4A-56F6-B5E5F4B1FFB7}"/>
          </ac:picMkLst>
        </pc:picChg>
      </pc:sldChg>
      <pc:sldChg chg="mod">
        <pc:chgData name="Kārlis Jēkabsons" userId="S::karlis.jekabsons@kultura.lv::ae6de2c7-736d-4667-90bf-34ee0e9d354b" providerId="AD" clId="Web-{04FF3477-02A6-6F48-BD74-BF2E21E614D3}" dt="2024-03-21T20:13:06.286" v="1"/>
        <pc:sldMkLst>
          <pc:docMk/>
          <pc:sldMk cId="1210196589" sldId="437"/>
        </pc:sldMkLst>
      </pc:sldChg>
      <pc:sldChg chg="mod">
        <pc:chgData name="Kārlis Jēkabsons" userId="S::karlis.jekabsons@kultura.lv::ae6de2c7-736d-4667-90bf-34ee0e9d354b" providerId="AD" clId="Web-{04FF3477-02A6-6F48-BD74-BF2E21E614D3}" dt="2024-03-21T20:13:06.286" v="1"/>
        <pc:sldMkLst>
          <pc:docMk/>
          <pc:sldMk cId="2435376291" sldId="438"/>
        </pc:sldMkLst>
      </pc:sldChg>
      <pc:sldChg chg="mod">
        <pc:chgData name="Kārlis Jēkabsons" userId="S::karlis.jekabsons@kultura.lv::ae6de2c7-736d-4667-90bf-34ee0e9d354b" providerId="AD" clId="Web-{04FF3477-02A6-6F48-BD74-BF2E21E614D3}" dt="2024-03-21T20:13:06.286" v="1"/>
        <pc:sldMkLst>
          <pc:docMk/>
          <pc:sldMk cId="4050809922" sldId="439"/>
        </pc:sldMkLst>
      </pc:sldChg>
      <pc:sldChg chg="mod">
        <pc:chgData name="Kārlis Jēkabsons" userId="S::karlis.jekabsons@kultura.lv::ae6de2c7-736d-4667-90bf-34ee0e9d354b" providerId="AD" clId="Web-{04FF3477-02A6-6F48-BD74-BF2E21E614D3}" dt="2024-03-21T20:13:06.286" v="1"/>
        <pc:sldMkLst>
          <pc:docMk/>
          <pc:sldMk cId="3613845046" sldId="440"/>
        </pc:sldMkLst>
      </pc:sldChg>
      <pc:sldChg chg="mod">
        <pc:chgData name="Kārlis Jēkabsons" userId="S::karlis.jekabsons@kultura.lv::ae6de2c7-736d-4667-90bf-34ee0e9d354b" providerId="AD" clId="Web-{04FF3477-02A6-6F48-BD74-BF2E21E614D3}" dt="2024-03-21T20:13:06.286" v="1"/>
        <pc:sldMkLst>
          <pc:docMk/>
          <pc:sldMk cId="1982909873" sldId="441"/>
        </pc:sldMkLst>
      </pc:sldChg>
      <pc:sldChg chg="mod">
        <pc:chgData name="Kārlis Jēkabsons" userId="S::karlis.jekabsons@kultura.lv::ae6de2c7-736d-4667-90bf-34ee0e9d354b" providerId="AD" clId="Web-{04FF3477-02A6-6F48-BD74-BF2E21E614D3}" dt="2024-03-21T20:13:06.286" v="1"/>
        <pc:sldMkLst>
          <pc:docMk/>
          <pc:sldMk cId="3017298905" sldId="442"/>
        </pc:sldMkLst>
      </pc:sldChg>
      <pc:sldChg chg="mod">
        <pc:chgData name="Kārlis Jēkabsons" userId="S::karlis.jekabsons@kultura.lv::ae6de2c7-736d-4667-90bf-34ee0e9d354b" providerId="AD" clId="Web-{04FF3477-02A6-6F48-BD74-BF2E21E614D3}" dt="2024-03-21T20:13:06.286" v="1"/>
        <pc:sldMkLst>
          <pc:docMk/>
          <pc:sldMk cId="942616410" sldId="444"/>
        </pc:sldMkLst>
      </pc:sldChg>
      <pc:sldChg chg="mod">
        <pc:chgData name="Kārlis Jēkabsons" userId="S::karlis.jekabsons@kultura.lv::ae6de2c7-736d-4667-90bf-34ee0e9d354b" providerId="AD" clId="Web-{04FF3477-02A6-6F48-BD74-BF2E21E614D3}" dt="2024-03-21T20:13:06.286" v="1"/>
        <pc:sldMkLst>
          <pc:docMk/>
          <pc:sldMk cId="2099371598" sldId="445"/>
        </pc:sldMkLst>
      </pc:sldChg>
      <pc:sldChg chg="mod">
        <pc:chgData name="Kārlis Jēkabsons" userId="S::karlis.jekabsons@kultura.lv::ae6de2c7-736d-4667-90bf-34ee0e9d354b" providerId="AD" clId="Web-{04FF3477-02A6-6F48-BD74-BF2E21E614D3}" dt="2024-03-21T20:13:06.286" v="1"/>
        <pc:sldMkLst>
          <pc:docMk/>
          <pc:sldMk cId="1130120799" sldId="447"/>
        </pc:sldMkLst>
      </pc:sldChg>
      <pc:sldChg chg="mod">
        <pc:chgData name="Kārlis Jēkabsons" userId="S::karlis.jekabsons@kultura.lv::ae6de2c7-736d-4667-90bf-34ee0e9d354b" providerId="AD" clId="Web-{04FF3477-02A6-6F48-BD74-BF2E21E614D3}" dt="2024-03-21T20:13:06.286" v="1"/>
        <pc:sldMkLst>
          <pc:docMk/>
          <pc:sldMk cId="2163661770" sldId="449"/>
        </pc:sldMkLst>
      </pc:sldChg>
      <pc:sldChg chg="mod">
        <pc:chgData name="Kārlis Jēkabsons" userId="S::karlis.jekabsons@kultura.lv::ae6de2c7-736d-4667-90bf-34ee0e9d354b" providerId="AD" clId="Web-{04FF3477-02A6-6F48-BD74-BF2E21E614D3}" dt="2024-03-21T20:13:06.286" v="1"/>
        <pc:sldMkLst>
          <pc:docMk/>
          <pc:sldMk cId="2646445752" sldId="452"/>
        </pc:sldMkLst>
      </pc:sldChg>
      <pc:sldChg chg="mod">
        <pc:chgData name="Kārlis Jēkabsons" userId="S::karlis.jekabsons@kultura.lv::ae6de2c7-736d-4667-90bf-34ee0e9d354b" providerId="AD" clId="Web-{04FF3477-02A6-6F48-BD74-BF2E21E614D3}" dt="2024-03-21T20:13:06.286" v="1"/>
        <pc:sldMkLst>
          <pc:docMk/>
          <pc:sldMk cId="1138279788" sldId="458"/>
        </pc:sldMkLst>
      </pc:sldChg>
      <pc:sldChg chg="mod">
        <pc:chgData name="Kārlis Jēkabsons" userId="S::karlis.jekabsons@kultura.lv::ae6de2c7-736d-4667-90bf-34ee0e9d354b" providerId="AD" clId="Web-{04FF3477-02A6-6F48-BD74-BF2E21E614D3}" dt="2024-03-21T20:13:06.286" v="1"/>
        <pc:sldMkLst>
          <pc:docMk/>
          <pc:sldMk cId="3916058991" sldId="460"/>
        </pc:sldMkLst>
      </pc:sldChg>
      <pc:sldChg chg="mod">
        <pc:chgData name="Kārlis Jēkabsons" userId="S::karlis.jekabsons@kultura.lv::ae6de2c7-736d-4667-90bf-34ee0e9d354b" providerId="AD" clId="Web-{04FF3477-02A6-6F48-BD74-BF2E21E614D3}" dt="2024-03-21T20:13:06.286" v="1"/>
        <pc:sldMkLst>
          <pc:docMk/>
          <pc:sldMk cId="2872965759" sldId="461"/>
        </pc:sldMkLst>
      </pc:sldChg>
      <pc:sldChg chg="mod">
        <pc:chgData name="Kārlis Jēkabsons" userId="S::karlis.jekabsons@kultura.lv::ae6de2c7-736d-4667-90bf-34ee0e9d354b" providerId="AD" clId="Web-{04FF3477-02A6-6F48-BD74-BF2E21E614D3}" dt="2024-03-21T20:13:06.286" v="1"/>
        <pc:sldMkLst>
          <pc:docMk/>
          <pc:sldMk cId="2676127093" sldId="464"/>
        </pc:sldMkLst>
      </pc:sldChg>
      <pc:sldChg chg="mod">
        <pc:chgData name="Kārlis Jēkabsons" userId="S::karlis.jekabsons@kultura.lv::ae6de2c7-736d-4667-90bf-34ee0e9d354b" providerId="AD" clId="Web-{04FF3477-02A6-6F48-BD74-BF2E21E614D3}" dt="2024-03-21T20:13:06.286" v="1"/>
        <pc:sldMkLst>
          <pc:docMk/>
          <pc:sldMk cId="2634124892" sldId="465"/>
        </pc:sldMkLst>
      </pc:sldChg>
      <pc:sldChg chg="mod">
        <pc:chgData name="Kārlis Jēkabsons" userId="S::karlis.jekabsons@kultura.lv::ae6de2c7-736d-4667-90bf-34ee0e9d354b" providerId="AD" clId="Web-{04FF3477-02A6-6F48-BD74-BF2E21E614D3}" dt="2024-03-21T20:13:06.286" v="1"/>
        <pc:sldMkLst>
          <pc:docMk/>
          <pc:sldMk cId="3879685289" sldId="466"/>
        </pc:sldMkLst>
      </pc:sldChg>
      <pc:sldChg chg="mod">
        <pc:chgData name="Kārlis Jēkabsons" userId="S::karlis.jekabsons@kultura.lv::ae6de2c7-736d-4667-90bf-34ee0e9d354b" providerId="AD" clId="Web-{04FF3477-02A6-6F48-BD74-BF2E21E614D3}" dt="2024-03-21T20:13:06.286" v="1"/>
        <pc:sldMkLst>
          <pc:docMk/>
          <pc:sldMk cId="2899174107" sldId="467"/>
        </pc:sldMkLst>
      </pc:sldChg>
      <pc:sldChg chg="mod">
        <pc:chgData name="Kārlis Jēkabsons" userId="S::karlis.jekabsons@kultura.lv::ae6de2c7-736d-4667-90bf-34ee0e9d354b" providerId="AD" clId="Web-{04FF3477-02A6-6F48-BD74-BF2E21E614D3}" dt="2024-03-21T20:13:06.286" v="1"/>
        <pc:sldMkLst>
          <pc:docMk/>
          <pc:sldMk cId="3498157926" sldId="468"/>
        </pc:sldMkLst>
      </pc:sldChg>
      <pc:sldChg chg="mod">
        <pc:chgData name="Kārlis Jēkabsons" userId="S::karlis.jekabsons@kultura.lv::ae6de2c7-736d-4667-90bf-34ee0e9d354b" providerId="AD" clId="Web-{04FF3477-02A6-6F48-BD74-BF2E21E614D3}" dt="2024-03-21T20:13:06.286" v="1"/>
        <pc:sldMkLst>
          <pc:docMk/>
          <pc:sldMk cId="592726462" sldId="469"/>
        </pc:sldMkLst>
      </pc:sldChg>
      <pc:sldChg chg="mod">
        <pc:chgData name="Kārlis Jēkabsons" userId="S::karlis.jekabsons@kultura.lv::ae6de2c7-736d-4667-90bf-34ee0e9d354b" providerId="AD" clId="Web-{04FF3477-02A6-6F48-BD74-BF2E21E614D3}" dt="2024-03-21T20:13:06.286" v="1"/>
        <pc:sldMkLst>
          <pc:docMk/>
          <pc:sldMk cId="118820848" sldId="474"/>
        </pc:sldMkLst>
      </pc:sldChg>
      <pc:sldChg chg="mod">
        <pc:chgData name="Kārlis Jēkabsons" userId="S::karlis.jekabsons@kultura.lv::ae6de2c7-736d-4667-90bf-34ee0e9d354b" providerId="AD" clId="Web-{04FF3477-02A6-6F48-BD74-BF2E21E614D3}" dt="2024-03-21T20:13:06.286" v="1"/>
        <pc:sldMkLst>
          <pc:docMk/>
          <pc:sldMk cId="2512837284" sldId="475"/>
        </pc:sldMkLst>
      </pc:sldChg>
      <pc:sldChg chg="mod">
        <pc:chgData name="Kārlis Jēkabsons" userId="S::karlis.jekabsons@kultura.lv::ae6de2c7-736d-4667-90bf-34ee0e9d354b" providerId="AD" clId="Web-{04FF3477-02A6-6F48-BD74-BF2E21E614D3}" dt="2024-03-21T20:13:06.286" v="1"/>
        <pc:sldMkLst>
          <pc:docMk/>
          <pc:sldMk cId="1270336169" sldId="481"/>
        </pc:sldMkLst>
      </pc:sldChg>
      <pc:sldChg chg="mod">
        <pc:chgData name="Kārlis Jēkabsons" userId="S::karlis.jekabsons@kultura.lv::ae6de2c7-736d-4667-90bf-34ee0e9d354b" providerId="AD" clId="Web-{04FF3477-02A6-6F48-BD74-BF2E21E614D3}" dt="2024-03-21T20:13:06.286" v="1"/>
        <pc:sldMkLst>
          <pc:docMk/>
          <pc:sldMk cId="989581018" sldId="482"/>
        </pc:sldMkLst>
      </pc:sldChg>
      <pc:sldChg chg="mod">
        <pc:chgData name="Kārlis Jēkabsons" userId="S::karlis.jekabsons@kultura.lv::ae6de2c7-736d-4667-90bf-34ee0e9d354b" providerId="AD" clId="Web-{04FF3477-02A6-6F48-BD74-BF2E21E614D3}" dt="2024-03-21T20:13:06.286" v="1"/>
        <pc:sldMkLst>
          <pc:docMk/>
          <pc:sldMk cId="3304041426" sldId="483"/>
        </pc:sldMkLst>
      </pc:sldChg>
      <pc:sldChg chg="mod">
        <pc:chgData name="Kārlis Jēkabsons" userId="S::karlis.jekabsons@kultura.lv::ae6de2c7-736d-4667-90bf-34ee0e9d354b" providerId="AD" clId="Web-{04FF3477-02A6-6F48-BD74-BF2E21E614D3}" dt="2024-03-21T20:13:06.286" v="1"/>
        <pc:sldMkLst>
          <pc:docMk/>
          <pc:sldMk cId="915719930" sldId="484"/>
        </pc:sldMkLst>
      </pc:sldChg>
      <pc:sldChg chg="mod">
        <pc:chgData name="Kārlis Jēkabsons" userId="S::karlis.jekabsons@kultura.lv::ae6de2c7-736d-4667-90bf-34ee0e9d354b" providerId="AD" clId="Web-{04FF3477-02A6-6F48-BD74-BF2E21E614D3}" dt="2024-03-21T20:13:06.286" v="1"/>
        <pc:sldMkLst>
          <pc:docMk/>
          <pc:sldMk cId="3632617351" sldId="490"/>
        </pc:sldMkLst>
      </pc:sldChg>
      <pc:sldChg chg="mod">
        <pc:chgData name="Kārlis Jēkabsons" userId="S::karlis.jekabsons@kultura.lv::ae6de2c7-736d-4667-90bf-34ee0e9d354b" providerId="AD" clId="Web-{04FF3477-02A6-6F48-BD74-BF2E21E614D3}" dt="2024-03-21T20:13:06.286" v="1"/>
        <pc:sldMkLst>
          <pc:docMk/>
          <pc:sldMk cId="73661555" sldId="492"/>
        </pc:sldMkLst>
      </pc:sldChg>
      <pc:sldChg chg="mod">
        <pc:chgData name="Kārlis Jēkabsons" userId="S::karlis.jekabsons@kultura.lv::ae6de2c7-736d-4667-90bf-34ee0e9d354b" providerId="AD" clId="Web-{04FF3477-02A6-6F48-BD74-BF2E21E614D3}" dt="2024-03-21T20:13:06.286" v="1"/>
        <pc:sldMkLst>
          <pc:docMk/>
          <pc:sldMk cId="3404240930" sldId="493"/>
        </pc:sldMkLst>
      </pc:sldChg>
      <pc:sldChg chg="mod">
        <pc:chgData name="Kārlis Jēkabsons" userId="S::karlis.jekabsons@kultura.lv::ae6de2c7-736d-4667-90bf-34ee0e9d354b" providerId="AD" clId="Web-{04FF3477-02A6-6F48-BD74-BF2E21E614D3}" dt="2024-03-21T20:13:06.286" v="1"/>
        <pc:sldMkLst>
          <pc:docMk/>
          <pc:sldMk cId="2737175701" sldId="497"/>
        </pc:sldMkLst>
      </pc:sldChg>
      <pc:sldChg chg="mod">
        <pc:chgData name="Kārlis Jēkabsons" userId="S::karlis.jekabsons@kultura.lv::ae6de2c7-736d-4667-90bf-34ee0e9d354b" providerId="AD" clId="Web-{04FF3477-02A6-6F48-BD74-BF2E21E614D3}" dt="2024-03-21T20:13:06.286" v="1"/>
        <pc:sldMkLst>
          <pc:docMk/>
          <pc:sldMk cId="2566373321" sldId="498"/>
        </pc:sldMkLst>
      </pc:sldChg>
      <pc:sldChg chg="mod">
        <pc:chgData name="Kārlis Jēkabsons" userId="S::karlis.jekabsons@kultura.lv::ae6de2c7-736d-4667-90bf-34ee0e9d354b" providerId="AD" clId="Web-{04FF3477-02A6-6F48-BD74-BF2E21E614D3}" dt="2024-03-21T20:13:06.286" v="1"/>
        <pc:sldMkLst>
          <pc:docMk/>
          <pc:sldMk cId="3766783509" sldId="499"/>
        </pc:sldMkLst>
      </pc:sldChg>
      <pc:sldChg chg="mod">
        <pc:chgData name="Kārlis Jēkabsons" userId="S::karlis.jekabsons@kultura.lv::ae6de2c7-736d-4667-90bf-34ee0e9d354b" providerId="AD" clId="Web-{04FF3477-02A6-6F48-BD74-BF2E21E614D3}" dt="2024-03-21T20:13:06.286" v="1"/>
        <pc:sldMkLst>
          <pc:docMk/>
          <pc:sldMk cId="843828273" sldId="500"/>
        </pc:sldMkLst>
      </pc:sldChg>
      <pc:sldChg chg="mod">
        <pc:chgData name="Kārlis Jēkabsons" userId="S::karlis.jekabsons@kultura.lv::ae6de2c7-736d-4667-90bf-34ee0e9d354b" providerId="AD" clId="Web-{04FF3477-02A6-6F48-BD74-BF2E21E614D3}" dt="2024-03-21T20:13:06.286" v="1"/>
        <pc:sldMkLst>
          <pc:docMk/>
          <pc:sldMk cId="534777410" sldId="501"/>
        </pc:sldMkLst>
      </pc:sldChg>
      <pc:sldChg chg="mod">
        <pc:chgData name="Kārlis Jēkabsons" userId="S::karlis.jekabsons@kultura.lv::ae6de2c7-736d-4667-90bf-34ee0e9d354b" providerId="AD" clId="Web-{04FF3477-02A6-6F48-BD74-BF2E21E614D3}" dt="2024-03-21T20:13:06.286" v="1"/>
        <pc:sldMkLst>
          <pc:docMk/>
          <pc:sldMk cId="4123777839" sldId="502"/>
        </pc:sldMkLst>
      </pc:sldChg>
      <pc:sldChg chg="mod">
        <pc:chgData name="Kārlis Jēkabsons" userId="S::karlis.jekabsons@kultura.lv::ae6de2c7-736d-4667-90bf-34ee0e9d354b" providerId="AD" clId="Web-{04FF3477-02A6-6F48-BD74-BF2E21E614D3}" dt="2024-03-21T20:13:06.286" v="1"/>
        <pc:sldMkLst>
          <pc:docMk/>
          <pc:sldMk cId="3499036417" sldId="503"/>
        </pc:sldMkLst>
      </pc:sldChg>
      <pc:sldChg chg="mod">
        <pc:chgData name="Kārlis Jēkabsons" userId="S::karlis.jekabsons@kultura.lv::ae6de2c7-736d-4667-90bf-34ee0e9d354b" providerId="AD" clId="Web-{04FF3477-02A6-6F48-BD74-BF2E21E614D3}" dt="2024-03-21T20:13:06.286" v="1"/>
        <pc:sldMkLst>
          <pc:docMk/>
          <pc:sldMk cId="684103085" sldId="504"/>
        </pc:sldMkLst>
      </pc:sldChg>
      <pc:sldChg chg="mod">
        <pc:chgData name="Kārlis Jēkabsons" userId="S::karlis.jekabsons@kultura.lv::ae6de2c7-736d-4667-90bf-34ee0e9d354b" providerId="AD" clId="Web-{04FF3477-02A6-6F48-BD74-BF2E21E614D3}" dt="2024-03-21T20:13:06.286" v="1"/>
        <pc:sldMkLst>
          <pc:docMk/>
          <pc:sldMk cId="2583239719" sldId="505"/>
        </pc:sldMkLst>
      </pc:sldChg>
      <pc:sldChg chg="mod">
        <pc:chgData name="Kārlis Jēkabsons" userId="S::karlis.jekabsons@kultura.lv::ae6de2c7-736d-4667-90bf-34ee0e9d354b" providerId="AD" clId="Web-{04FF3477-02A6-6F48-BD74-BF2E21E614D3}" dt="2024-03-21T20:13:06.286" v="1"/>
        <pc:sldMkLst>
          <pc:docMk/>
          <pc:sldMk cId="1134757956" sldId="506"/>
        </pc:sldMkLst>
      </pc:sldChg>
      <pc:sldChg chg="mod">
        <pc:chgData name="Kārlis Jēkabsons" userId="S::karlis.jekabsons@kultura.lv::ae6de2c7-736d-4667-90bf-34ee0e9d354b" providerId="AD" clId="Web-{04FF3477-02A6-6F48-BD74-BF2E21E614D3}" dt="2024-03-21T20:13:06.286" v="1"/>
        <pc:sldMkLst>
          <pc:docMk/>
          <pc:sldMk cId="2290570211" sldId="507"/>
        </pc:sldMkLst>
      </pc:sldChg>
      <pc:sldChg chg="mod">
        <pc:chgData name="Kārlis Jēkabsons" userId="S::karlis.jekabsons@kultura.lv::ae6de2c7-736d-4667-90bf-34ee0e9d354b" providerId="AD" clId="Web-{04FF3477-02A6-6F48-BD74-BF2E21E614D3}" dt="2024-03-21T20:13:06.286" v="1"/>
        <pc:sldMkLst>
          <pc:docMk/>
          <pc:sldMk cId="2728968179" sldId="508"/>
        </pc:sldMkLst>
      </pc:sldChg>
      <pc:sldChg chg="mod">
        <pc:chgData name="Kārlis Jēkabsons" userId="S::karlis.jekabsons@kultura.lv::ae6de2c7-736d-4667-90bf-34ee0e9d354b" providerId="AD" clId="Web-{04FF3477-02A6-6F48-BD74-BF2E21E614D3}" dt="2024-03-21T20:13:06.286" v="1"/>
        <pc:sldMkLst>
          <pc:docMk/>
          <pc:sldMk cId="3591118101" sldId="509"/>
        </pc:sldMkLst>
      </pc:sldChg>
      <pc:sldChg chg="mod">
        <pc:chgData name="Kārlis Jēkabsons" userId="S::karlis.jekabsons@kultura.lv::ae6de2c7-736d-4667-90bf-34ee0e9d354b" providerId="AD" clId="Web-{04FF3477-02A6-6F48-BD74-BF2E21E614D3}" dt="2024-03-21T20:13:06.286" v="1"/>
        <pc:sldMkLst>
          <pc:docMk/>
          <pc:sldMk cId="3783838427" sldId="510"/>
        </pc:sldMkLst>
      </pc:sldChg>
      <pc:sldChg chg="mod">
        <pc:chgData name="Kārlis Jēkabsons" userId="S::karlis.jekabsons@kultura.lv::ae6de2c7-736d-4667-90bf-34ee0e9d354b" providerId="AD" clId="Web-{04FF3477-02A6-6F48-BD74-BF2E21E614D3}" dt="2024-03-21T20:13:06.286" v="1"/>
        <pc:sldMkLst>
          <pc:docMk/>
          <pc:sldMk cId="2723376052" sldId="511"/>
        </pc:sldMkLst>
      </pc:sldChg>
      <pc:sldChg chg="mod">
        <pc:chgData name="Kārlis Jēkabsons" userId="S::karlis.jekabsons@kultura.lv::ae6de2c7-736d-4667-90bf-34ee0e9d354b" providerId="AD" clId="Web-{04FF3477-02A6-6F48-BD74-BF2E21E614D3}" dt="2024-03-21T20:13:06.286" v="1"/>
        <pc:sldMkLst>
          <pc:docMk/>
          <pc:sldMk cId="1030795820" sldId="512"/>
        </pc:sldMkLst>
      </pc:sldChg>
      <pc:sldMasterChg chg="mod setBg modSldLayout">
        <pc:chgData name="Kārlis Jēkabsons" userId="S::karlis.jekabsons@kultura.lv::ae6de2c7-736d-4667-90bf-34ee0e9d354b" providerId="AD" clId="Web-{04FF3477-02A6-6F48-BD74-BF2E21E614D3}" dt="2024-03-21T20:13:06.286" v="1"/>
        <pc:sldMasterMkLst>
          <pc:docMk/>
          <pc:sldMasterMk cId="0" sldId="2147483648"/>
        </pc:sldMasterMkLst>
        <pc:sldLayoutChg chg="mod">
          <pc:chgData name="Kārlis Jēkabsons" userId="S::karlis.jekabsons@kultura.lv::ae6de2c7-736d-4667-90bf-34ee0e9d354b" providerId="AD" clId="Web-{04FF3477-02A6-6F48-BD74-BF2E21E614D3}" dt="2024-03-21T20:13:06.286" v="1"/>
          <pc:sldLayoutMkLst>
            <pc:docMk/>
            <pc:sldMasterMk cId="0" sldId="2147483648"/>
            <pc:sldLayoutMk cId="0" sldId="2147483649"/>
          </pc:sldLayoutMkLst>
        </pc:sldLayoutChg>
        <pc:sldLayoutChg chg="mod">
          <pc:chgData name="Kārlis Jēkabsons" userId="S::karlis.jekabsons@kultura.lv::ae6de2c7-736d-4667-90bf-34ee0e9d354b" providerId="AD" clId="Web-{04FF3477-02A6-6F48-BD74-BF2E21E614D3}" dt="2024-03-21T20:13:06.286" v="1"/>
          <pc:sldLayoutMkLst>
            <pc:docMk/>
            <pc:sldMasterMk cId="0" sldId="2147483648"/>
            <pc:sldLayoutMk cId="0" sldId="2147483650"/>
          </pc:sldLayoutMkLst>
        </pc:sldLayoutChg>
        <pc:sldLayoutChg chg="mod">
          <pc:chgData name="Kārlis Jēkabsons" userId="S::karlis.jekabsons@kultura.lv::ae6de2c7-736d-4667-90bf-34ee0e9d354b" providerId="AD" clId="Web-{04FF3477-02A6-6F48-BD74-BF2E21E614D3}" dt="2024-03-21T20:13:06.286" v="1"/>
          <pc:sldLayoutMkLst>
            <pc:docMk/>
            <pc:sldMasterMk cId="0" sldId="2147483648"/>
            <pc:sldLayoutMk cId="0" sldId="2147483651"/>
          </pc:sldLayoutMkLst>
        </pc:sldLayoutChg>
        <pc:sldLayoutChg chg="mod">
          <pc:chgData name="Kārlis Jēkabsons" userId="S::karlis.jekabsons@kultura.lv::ae6de2c7-736d-4667-90bf-34ee0e9d354b" providerId="AD" clId="Web-{04FF3477-02A6-6F48-BD74-BF2E21E614D3}" dt="2024-03-21T20:13:06.286" v="1"/>
          <pc:sldLayoutMkLst>
            <pc:docMk/>
            <pc:sldMasterMk cId="0" sldId="2147483648"/>
            <pc:sldLayoutMk cId="0" sldId="2147483652"/>
          </pc:sldLayoutMkLst>
        </pc:sldLayoutChg>
        <pc:sldLayoutChg chg="mod">
          <pc:chgData name="Kārlis Jēkabsons" userId="S::karlis.jekabsons@kultura.lv::ae6de2c7-736d-4667-90bf-34ee0e9d354b" providerId="AD" clId="Web-{04FF3477-02A6-6F48-BD74-BF2E21E614D3}" dt="2024-03-21T20:13:06.286" v="1"/>
          <pc:sldLayoutMkLst>
            <pc:docMk/>
            <pc:sldMasterMk cId="0" sldId="2147483648"/>
            <pc:sldLayoutMk cId="0" sldId="2147483653"/>
          </pc:sldLayoutMkLst>
        </pc:sldLayoutChg>
        <pc:sldLayoutChg chg="mod">
          <pc:chgData name="Kārlis Jēkabsons" userId="S::karlis.jekabsons@kultura.lv::ae6de2c7-736d-4667-90bf-34ee0e9d354b" providerId="AD" clId="Web-{04FF3477-02A6-6F48-BD74-BF2E21E614D3}" dt="2024-03-21T20:13:06.286" v="1"/>
          <pc:sldLayoutMkLst>
            <pc:docMk/>
            <pc:sldMasterMk cId="0" sldId="2147483648"/>
            <pc:sldLayoutMk cId="0" sldId="2147483654"/>
          </pc:sldLayoutMkLst>
        </pc:sldLayoutChg>
        <pc:sldLayoutChg chg="mod">
          <pc:chgData name="Kārlis Jēkabsons" userId="S::karlis.jekabsons@kultura.lv::ae6de2c7-736d-4667-90bf-34ee0e9d354b" providerId="AD" clId="Web-{04FF3477-02A6-6F48-BD74-BF2E21E614D3}" dt="2024-03-21T20:13:06.286" v="1"/>
          <pc:sldLayoutMkLst>
            <pc:docMk/>
            <pc:sldMasterMk cId="0" sldId="2147483648"/>
            <pc:sldLayoutMk cId="0" sldId="2147483655"/>
          </pc:sldLayoutMkLst>
        </pc:sldLayoutChg>
        <pc:sldLayoutChg chg="mod">
          <pc:chgData name="Kārlis Jēkabsons" userId="S::karlis.jekabsons@kultura.lv::ae6de2c7-736d-4667-90bf-34ee0e9d354b" providerId="AD" clId="Web-{04FF3477-02A6-6F48-BD74-BF2E21E614D3}" dt="2024-03-21T20:13:06.286" v="1"/>
          <pc:sldLayoutMkLst>
            <pc:docMk/>
            <pc:sldMasterMk cId="0" sldId="2147483648"/>
            <pc:sldLayoutMk cId="0" sldId="2147483656"/>
          </pc:sldLayoutMkLst>
        </pc:sldLayoutChg>
        <pc:sldLayoutChg chg="mod">
          <pc:chgData name="Kārlis Jēkabsons" userId="S::karlis.jekabsons@kultura.lv::ae6de2c7-736d-4667-90bf-34ee0e9d354b" providerId="AD" clId="Web-{04FF3477-02A6-6F48-BD74-BF2E21E614D3}" dt="2024-03-21T20:13:06.286" v="1"/>
          <pc:sldLayoutMkLst>
            <pc:docMk/>
            <pc:sldMasterMk cId="0" sldId="2147483648"/>
            <pc:sldLayoutMk cId="0" sldId="2147483657"/>
          </pc:sldLayoutMkLst>
        </pc:sldLayoutChg>
        <pc:sldLayoutChg chg="mod">
          <pc:chgData name="Kārlis Jēkabsons" userId="S::karlis.jekabsons@kultura.lv::ae6de2c7-736d-4667-90bf-34ee0e9d354b" providerId="AD" clId="Web-{04FF3477-02A6-6F48-BD74-BF2E21E614D3}" dt="2024-03-21T20:13:06.286" v="1"/>
          <pc:sldLayoutMkLst>
            <pc:docMk/>
            <pc:sldMasterMk cId="0" sldId="2147483648"/>
            <pc:sldLayoutMk cId="0" sldId="2147483658"/>
          </pc:sldLayoutMkLst>
        </pc:sldLayoutChg>
        <pc:sldLayoutChg chg="mod">
          <pc:chgData name="Kārlis Jēkabsons" userId="S::karlis.jekabsons@kultura.lv::ae6de2c7-736d-4667-90bf-34ee0e9d354b" providerId="AD" clId="Web-{04FF3477-02A6-6F48-BD74-BF2E21E614D3}" dt="2024-03-21T20:13:06.286" v="1"/>
          <pc:sldLayoutMkLst>
            <pc:docMk/>
            <pc:sldMasterMk cId="0" sldId="2147483648"/>
            <pc:sldLayoutMk cId="0" sldId="2147483659"/>
          </pc:sldLayoutMkLst>
        </pc:sldLayoutChg>
      </pc:sldMasterChg>
      <pc:sldMasterChg chg="mod setBg modSldLayout">
        <pc:chgData name="Kārlis Jēkabsons" userId="S::karlis.jekabsons@kultura.lv::ae6de2c7-736d-4667-90bf-34ee0e9d354b" providerId="AD" clId="Web-{04FF3477-02A6-6F48-BD74-BF2E21E614D3}" dt="2024-03-21T20:13:06.286" v="1"/>
        <pc:sldMasterMkLst>
          <pc:docMk/>
          <pc:sldMasterMk cId="3422608814" sldId="2147483660"/>
        </pc:sldMasterMkLst>
        <pc:sldLayoutChg chg="mod">
          <pc:chgData name="Kārlis Jēkabsons" userId="S::karlis.jekabsons@kultura.lv::ae6de2c7-736d-4667-90bf-34ee0e9d354b" providerId="AD" clId="Web-{04FF3477-02A6-6F48-BD74-BF2E21E614D3}" dt="2024-03-21T20:13:06.286" v="1"/>
          <pc:sldLayoutMkLst>
            <pc:docMk/>
            <pc:sldMasterMk cId="3422608814" sldId="2147483660"/>
            <pc:sldLayoutMk cId="385591631" sldId="2147483661"/>
          </pc:sldLayoutMkLst>
        </pc:sldLayoutChg>
        <pc:sldLayoutChg chg="mod">
          <pc:chgData name="Kārlis Jēkabsons" userId="S::karlis.jekabsons@kultura.lv::ae6de2c7-736d-4667-90bf-34ee0e9d354b" providerId="AD" clId="Web-{04FF3477-02A6-6F48-BD74-BF2E21E614D3}" dt="2024-03-21T20:13:06.286" v="1"/>
          <pc:sldLayoutMkLst>
            <pc:docMk/>
            <pc:sldMasterMk cId="3422608814" sldId="2147483660"/>
            <pc:sldLayoutMk cId="3165743345" sldId="2147483662"/>
          </pc:sldLayoutMkLst>
        </pc:sldLayoutChg>
        <pc:sldLayoutChg chg="mod">
          <pc:chgData name="Kārlis Jēkabsons" userId="S::karlis.jekabsons@kultura.lv::ae6de2c7-736d-4667-90bf-34ee0e9d354b" providerId="AD" clId="Web-{04FF3477-02A6-6F48-BD74-BF2E21E614D3}" dt="2024-03-21T20:13:06.286" v="1"/>
          <pc:sldLayoutMkLst>
            <pc:docMk/>
            <pc:sldMasterMk cId="3422608814" sldId="2147483660"/>
            <pc:sldLayoutMk cId="848473909" sldId="2147483663"/>
          </pc:sldLayoutMkLst>
        </pc:sldLayoutChg>
        <pc:sldLayoutChg chg="mod">
          <pc:chgData name="Kārlis Jēkabsons" userId="S::karlis.jekabsons@kultura.lv::ae6de2c7-736d-4667-90bf-34ee0e9d354b" providerId="AD" clId="Web-{04FF3477-02A6-6F48-BD74-BF2E21E614D3}" dt="2024-03-21T20:13:06.286" v="1"/>
          <pc:sldLayoutMkLst>
            <pc:docMk/>
            <pc:sldMasterMk cId="3422608814" sldId="2147483660"/>
            <pc:sldLayoutMk cId="2974686907" sldId="2147483664"/>
          </pc:sldLayoutMkLst>
        </pc:sldLayoutChg>
        <pc:sldLayoutChg chg="mod">
          <pc:chgData name="Kārlis Jēkabsons" userId="S::karlis.jekabsons@kultura.lv::ae6de2c7-736d-4667-90bf-34ee0e9d354b" providerId="AD" clId="Web-{04FF3477-02A6-6F48-BD74-BF2E21E614D3}" dt="2024-03-21T20:13:06.286" v="1"/>
          <pc:sldLayoutMkLst>
            <pc:docMk/>
            <pc:sldMasterMk cId="3422608814" sldId="2147483660"/>
            <pc:sldLayoutMk cId="1072229217" sldId="2147483665"/>
          </pc:sldLayoutMkLst>
        </pc:sldLayoutChg>
        <pc:sldLayoutChg chg="mod">
          <pc:chgData name="Kārlis Jēkabsons" userId="S::karlis.jekabsons@kultura.lv::ae6de2c7-736d-4667-90bf-34ee0e9d354b" providerId="AD" clId="Web-{04FF3477-02A6-6F48-BD74-BF2E21E614D3}" dt="2024-03-21T20:13:06.286" v="1"/>
          <pc:sldLayoutMkLst>
            <pc:docMk/>
            <pc:sldMasterMk cId="3422608814" sldId="2147483660"/>
            <pc:sldLayoutMk cId="2994882420" sldId="2147483666"/>
          </pc:sldLayoutMkLst>
        </pc:sldLayoutChg>
        <pc:sldLayoutChg chg="mod">
          <pc:chgData name="Kārlis Jēkabsons" userId="S::karlis.jekabsons@kultura.lv::ae6de2c7-736d-4667-90bf-34ee0e9d354b" providerId="AD" clId="Web-{04FF3477-02A6-6F48-BD74-BF2E21E614D3}" dt="2024-03-21T20:13:06.286" v="1"/>
          <pc:sldLayoutMkLst>
            <pc:docMk/>
            <pc:sldMasterMk cId="3422608814" sldId="2147483660"/>
            <pc:sldLayoutMk cId="1747822683" sldId="2147483667"/>
          </pc:sldLayoutMkLst>
        </pc:sldLayoutChg>
        <pc:sldLayoutChg chg="mod">
          <pc:chgData name="Kārlis Jēkabsons" userId="S::karlis.jekabsons@kultura.lv::ae6de2c7-736d-4667-90bf-34ee0e9d354b" providerId="AD" clId="Web-{04FF3477-02A6-6F48-BD74-BF2E21E614D3}" dt="2024-03-21T20:13:06.286" v="1"/>
          <pc:sldLayoutMkLst>
            <pc:docMk/>
            <pc:sldMasterMk cId="3422608814" sldId="2147483660"/>
            <pc:sldLayoutMk cId="724017990" sldId="2147483668"/>
          </pc:sldLayoutMkLst>
        </pc:sldLayoutChg>
        <pc:sldLayoutChg chg="mod">
          <pc:chgData name="Kārlis Jēkabsons" userId="S::karlis.jekabsons@kultura.lv::ae6de2c7-736d-4667-90bf-34ee0e9d354b" providerId="AD" clId="Web-{04FF3477-02A6-6F48-BD74-BF2E21E614D3}" dt="2024-03-21T20:13:06.286" v="1"/>
          <pc:sldLayoutMkLst>
            <pc:docMk/>
            <pc:sldMasterMk cId="3422608814" sldId="2147483660"/>
            <pc:sldLayoutMk cId="880392088" sldId="2147483669"/>
          </pc:sldLayoutMkLst>
        </pc:sldLayoutChg>
        <pc:sldLayoutChg chg="mod">
          <pc:chgData name="Kārlis Jēkabsons" userId="S::karlis.jekabsons@kultura.lv::ae6de2c7-736d-4667-90bf-34ee0e9d354b" providerId="AD" clId="Web-{04FF3477-02A6-6F48-BD74-BF2E21E614D3}" dt="2024-03-21T20:13:06.286" v="1"/>
          <pc:sldLayoutMkLst>
            <pc:docMk/>
            <pc:sldMasterMk cId="3422608814" sldId="2147483660"/>
            <pc:sldLayoutMk cId="1376503348" sldId="2147483670"/>
          </pc:sldLayoutMkLst>
        </pc:sldLayoutChg>
        <pc:sldLayoutChg chg="mod">
          <pc:chgData name="Kārlis Jēkabsons" userId="S::karlis.jekabsons@kultura.lv::ae6de2c7-736d-4667-90bf-34ee0e9d354b" providerId="AD" clId="Web-{04FF3477-02A6-6F48-BD74-BF2E21E614D3}" dt="2024-03-21T20:13:06.286" v="1"/>
          <pc:sldLayoutMkLst>
            <pc:docMk/>
            <pc:sldMasterMk cId="3422608814" sldId="2147483660"/>
            <pc:sldLayoutMk cId="335814803" sldId="2147483671"/>
          </pc:sldLayoutMkLst>
        </pc:sldLayoutChg>
      </pc:sldMasterChg>
    </pc:docChg>
  </pc:docChgLst>
  <pc:docChgLst>
    <pc:chgData name="Elita Barisa" userId="36f36b71-498c-46cd-a749-75c58964b82a" providerId="ADAL" clId="{75DB6D25-E63C-4D31-BDF6-2DD3BABC99F1}"/>
    <pc:docChg chg="custSel modSld sldOrd">
      <pc:chgData name="Elita Barisa" userId="36f36b71-498c-46cd-a749-75c58964b82a" providerId="ADAL" clId="{75DB6D25-E63C-4D31-BDF6-2DD3BABC99F1}" dt="2024-03-20T12:15:11.014" v="542" actId="20577"/>
      <pc:docMkLst>
        <pc:docMk/>
      </pc:docMkLst>
      <pc:sldChg chg="modSp mod">
        <pc:chgData name="Elita Barisa" userId="36f36b71-498c-46cd-a749-75c58964b82a" providerId="ADAL" clId="{75DB6D25-E63C-4D31-BDF6-2DD3BABC99F1}" dt="2024-03-20T11:35:05.925" v="31" actId="113"/>
        <pc:sldMkLst>
          <pc:docMk/>
          <pc:sldMk cId="2400637824" sldId="256"/>
        </pc:sldMkLst>
        <pc:spChg chg="mod">
          <ac:chgData name="Elita Barisa" userId="36f36b71-498c-46cd-a749-75c58964b82a" providerId="ADAL" clId="{75DB6D25-E63C-4D31-BDF6-2DD3BABC99F1}" dt="2024-03-20T11:34:59.276" v="30" actId="113"/>
          <ac:spMkLst>
            <pc:docMk/>
            <pc:sldMk cId="2400637824" sldId="256"/>
            <ac:spMk id="3" creationId="{5DEA7E43-A2D9-9541-9069-3A637ABCCC26}"/>
          </ac:spMkLst>
        </pc:spChg>
        <pc:spChg chg="mod">
          <ac:chgData name="Elita Barisa" userId="36f36b71-498c-46cd-a749-75c58964b82a" providerId="ADAL" clId="{75DB6D25-E63C-4D31-BDF6-2DD3BABC99F1}" dt="2024-03-20T11:35:05.925" v="31" actId="113"/>
          <ac:spMkLst>
            <pc:docMk/>
            <pc:sldMk cId="2400637824" sldId="256"/>
            <ac:spMk id="6" creationId="{91E560B1-DD01-4F59-EBAB-AF09F32E1B0A}"/>
          </ac:spMkLst>
        </pc:spChg>
      </pc:sldChg>
      <pc:sldChg chg="addSp modSp mod">
        <pc:chgData name="Elita Barisa" userId="36f36b71-498c-46cd-a749-75c58964b82a" providerId="ADAL" clId="{75DB6D25-E63C-4D31-BDF6-2DD3BABC99F1}" dt="2024-03-20T12:10:54.471" v="438" actId="1076"/>
        <pc:sldMkLst>
          <pc:docMk/>
          <pc:sldMk cId="2731985577" sldId="414"/>
        </pc:sldMkLst>
        <pc:spChg chg="add">
          <ac:chgData name="Elita Barisa" userId="36f36b71-498c-46cd-a749-75c58964b82a" providerId="ADAL" clId="{75DB6D25-E63C-4D31-BDF6-2DD3BABC99F1}" dt="2024-03-20T12:10:44.197" v="433" actId="11529"/>
          <ac:spMkLst>
            <pc:docMk/>
            <pc:sldMk cId="2731985577" sldId="414"/>
            <ac:spMk id="3" creationId="{BC630C89-8C0B-FC66-E82B-3112114C8A4D}"/>
          </ac:spMkLst>
        </pc:spChg>
        <pc:spChg chg="mod">
          <ac:chgData name="Elita Barisa" userId="36f36b71-498c-46cd-a749-75c58964b82a" providerId="ADAL" clId="{75DB6D25-E63C-4D31-BDF6-2DD3BABC99F1}" dt="2024-03-20T11:56:37.616" v="191" actId="113"/>
          <ac:spMkLst>
            <pc:docMk/>
            <pc:sldMk cId="2731985577" sldId="414"/>
            <ac:spMk id="5" creationId="{63664D8B-0E70-776C-9AA0-F7E953CDAE02}"/>
          </ac:spMkLst>
        </pc:spChg>
        <pc:spChg chg="add mod">
          <ac:chgData name="Elita Barisa" userId="36f36b71-498c-46cd-a749-75c58964b82a" providerId="ADAL" clId="{75DB6D25-E63C-4D31-BDF6-2DD3BABC99F1}" dt="2024-03-20T12:10:52.068" v="437" actId="1076"/>
          <ac:spMkLst>
            <pc:docMk/>
            <pc:sldMk cId="2731985577" sldId="414"/>
            <ac:spMk id="6" creationId="{D2614714-54A7-B1DE-F649-9E0EF0F73B71}"/>
          </ac:spMkLst>
        </pc:spChg>
        <pc:spChg chg="add mod">
          <ac:chgData name="Elita Barisa" userId="36f36b71-498c-46cd-a749-75c58964b82a" providerId="ADAL" clId="{75DB6D25-E63C-4D31-BDF6-2DD3BABC99F1}" dt="2024-03-20T12:10:54.471" v="438" actId="1076"/>
          <ac:spMkLst>
            <pc:docMk/>
            <pc:sldMk cId="2731985577" sldId="414"/>
            <ac:spMk id="7" creationId="{451ABBBB-0FD3-D2AA-0B5A-58726F2F2F03}"/>
          </ac:spMkLst>
        </pc:spChg>
        <pc:spChg chg="mod">
          <ac:chgData name="Elita Barisa" userId="36f36b71-498c-46cd-a749-75c58964b82a" providerId="ADAL" clId="{75DB6D25-E63C-4D31-BDF6-2DD3BABC99F1}" dt="2024-03-20T12:09:57.840" v="432" actId="20577"/>
          <ac:spMkLst>
            <pc:docMk/>
            <pc:sldMk cId="2731985577" sldId="414"/>
            <ac:spMk id="12" creationId="{00000000-0000-0000-0000-000000000000}"/>
          </ac:spMkLst>
        </pc:spChg>
      </pc:sldChg>
      <pc:sldChg chg="ord">
        <pc:chgData name="Elita Barisa" userId="36f36b71-498c-46cd-a749-75c58964b82a" providerId="ADAL" clId="{75DB6D25-E63C-4D31-BDF6-2DD3BABC99F1}" dt="2024-03-20T12:05:13.735" v="369"/>
        <pc:sldMkLst>
          <pc:docMk/>
          <pc:sldMk cId="1647118796" sldId="415"/>
        </pc:sldMkLst>
      </pc:sldChg>
      <pc:sldChg chg="modSp mod">
        <pc:chgData name="Elita Barisa" userId="36f36b71-498c-46cd-a749-75c58964b82a" providerId="ADAL" clId="{75DB6D25-E63C-4D31-BDF6-2DD3BABC99F1}" dt="2024-03-20T11:29:22.802" v="22" actId="20577"/>
        <pc:sldMkLst>
          <pc:docMk/>
          <pc:sldMk cId="1805608002" sldId="431"/>
        </pc:sldMkLst>
        <pc:spChg chg="mod">
          <ac:chgData name="Elita Barisa" userId="36f36b71-498c-46cd-a749-75c58964b82a" providerId="ADAL" clId="{75DB6D25-E63C-4D31-BDF6-2DD3BABC99F1}" dt="2024-03-20T11:29:22.802" v="22" actId="20577"/>
          <ac:spMkLst>
            <pc:docMk/>
            <pc:sldMk cId="1805608002" sldId="431"/>
            <ac:spMk id="7" creationId="{7B0D25D1-1E9B-A303-E20A-8F459F8778C2}"/>
          </ac:spMkLst>
        </pc:spChg>
      </pc:sldChg>
      <pc:sldChg chg="modSp mod">
        <pc:chgData name="Elita Barisa" userId="36f36b71-498c-46cd-a749-75c58964b82a" providerId="ADAL" clId="{75DB6D25-E63C-4D31-BDF6-2DD3BABC99F1}" dt="2024-03-20T11:29:28.569" v="24" actId="20577"/>
        <pc:sldMkLst>
          <pc:docMk/>
          <pc:sldMk cId="233424930" sldId="433"/>
        </pc:sldMkLst>
        <pc:spChg chg="mod">
          <ac:chgData name="Elita Barisa" userId="36f36b71-498c-46cd-a749-75c58964b82a" providerId="ADAL" clId="{75DB6D25-E63C-4D31-BDF6-2DD3BABC99F1}" dt="2024-03-20T11:28:39.856" v="14" actId="207"/>
          <ac:spMkLst>
            <pc:docMk/>
            <pc:sldMk cId="233424930" sldId="433"/>
            <ac:spMk id="3" creationId="{E9AE6E7B-AFCD-2061-F88A-B1D133A1D3F5}"/>
          </ac:spMkLst>
        </pc:spChg>
        <pc:spChg chg="mod">
          <ac:chgData name="Elita Barisa" userId="36f36b71-498c-46cd-a749-75c58964b82a" providerId="ADAL" clId="{75DB6D25-E63C-4D31-BDF6-2DD3BABC99F1}" dt="2024-03-20T11:29:28.569" v="24" actId="20577"/>
          <ac:spMkLst>
            <pc:docMk/>
            <pc:sldMk cId="233424930" sldId="433"/>
            <ac:spMk id="5" creationId="{CDF3D688-ED99-C6E6-E0FC-4E29B35E880E}"/>
          </ac:spMkLst>
        </pc:spChg>
      </pc:sldChg>
      <pc:sldChg chg="modSp mod">
        <pc:chgData name="Elita Barisa" userId="36f36b71-498c-46cd-a749-75c58964b82a" providerId="ADAL" clId="{75DB6D25-E63C-4D31-BDF6-2DD3BABC99F1}" dt="2024-03-20T11:40:11.354" v="66" actId="20577"/>
        <pc:sldMkLst>
          <pc:docMk/>
          <pc:sldMk cId="3469924862" sldId="443"/>
        </pc:sldMkLst>
        <pc:spChg chg="mod">
          <ac:chgData name="Elita Barisa" userId="36f36b71-498c-46cd-a749-75c58964b82a" providerId="ADAL" clId="{75DB6D25-E63C-4D31-BDF6-2DD3BABC99F1}" dt="2024-03-20T11:40:11.354" v="66" actId="20577"/>
          <ac:spMkLst>
            <pc:docMk/>
            <pc:sldMk cId="3469924862" sldId="443"/>
            <ac:spMk id="3" creationId="{50A10ECF-8697-EF3A-07AC-B071AC1CEA4F}"/>
          </ac:spMkLst>
        </pc:spChg>
      </pc:sldChg>
      <pc:sldChg chg="modSp">
        <pc:chgData name="Elita Barisa" userId="36f36b71-498c-46cd-a749-75c58964b82a" providerId="ADAL" clId="{75DB6D25-E63C-4D31-BDF6-2DD3BABC99F1}" dt="2024-03-20T11:39:11.594" v="38" actId="20577"/>
        <pc:sldMkLst>
          <pc:docMk/>
          <pc:sldMk cId="942616410" sldId="444"/>
        </pc:sldMkLst>
        <pc:graphicFrameChg chg="mod">
          <ac:chgData name="Elita Barisa" userId="36f36b71-498c-46cd-a749-75c58964b82a" providerId="ADAL" clId="{75DB6D25-E63C-4D31-BDF6-2DD3BABC99F1}" dt="2024-03-20T11:39:11.594" v="38" actId="20577"/>
          <ac:graphicFrameMkLst>
            <pc:docMk/>
            <pc:sldMk cId="942616410" sldId="444"/>
            <ac:graphicFrameMk id="5" creationId="{9C715F60-26BB-B9B8-90C4-3503D146FFA1}"/>
          </ac:graphicFrameMkLst>
        </pc:graphicFrameChg>
      </pc:sldChg>
      <pc:sldChg chg="modSp mod">
        <pc:chgData name="Elita Barisa" userId="36f36b71-498c-46cd-a749-75c58964b82a" providerId="ADAL" clId="{75DB6D25-E63C-4D31-BDF6-2DD3BABC99F1}" dt="2024-03-20T11:29:40.834" v="26" actId="20577"/>
        <pc:sldMkLst>
          <pc:docMk/>
          <pc:sldMk cId="2978586017" sldId="459"/>
        </pc:sldMkLst>
        <pc:spChg chg="mod">
          <ac:chgData name="Elita Barisa" userId="36f36b71-498c-46cd-a749-75c58964b82a" providerId="ADAL" clId="{75DB6D25-E63C-4D31-BDF6-2DD3BABC99F1}" dt="2024-03-20T11:29:02.170" v="16" actId="207"/>
          <ac:spMkLst>
            <pc:docMk/>
            <pc:sldMk cId="2978586017" sldId="459"/>
            <ac:spMk id="3" creationId="{E9AE6E7B-AFCD-2061-F88A-B1D133A1D3F5}"/>
          </ac:spMkLst>
        </pc:spChg>
        <pc:spChg chg="mod">
          <ac:chgData name="Elita Barisa" userId="36f36b71-498c-46cd-a749-75c58964b82a" providerId="ADAL" clId="{75DB6D25-E63C-4D31-BDF6-2DD3BABC99F1}" dt="2024-03-20T11:29:40.834" v="26" actId="20577"/>
          <ac:spMkLst>
            <pc:docMk/>
            <pc:sldMk cId="2978586017" sldId="459"/>
            <ac:spMk id="5" creationId="{CDF3D688-ED99-C6E6-E0FC-4E29B35E880E}"/>
          </ac:spMkLst>
        </pc:spChg>
      </pc:sldChg>
      <pc:sldChg chg="modSp mod">
        <pc:chgData name="Elita Barisa" userId="36f36b71-498c-46cd-a749-75c58964b82a" providerId="ADAL" clId="{75DB6D25-E63C-4D31-BDF6-2DD3BABC99F1}" dt="2024-03-20T11:29:17.039" v="20" actId="20577"/>
        <pc:sldMkLst>
          <pc:docMk/>
          <pc:sldMk cId="3916058991" sldId="460"/>
        </pc:sldMkLst>
        <pc:spChg chg="mod">
          <ac:chgData name="Elita Barisa" userId="36f36b71-498c-46cd-a749-75c58964b82a" providerId="ADAL" clId="{75DB6D25-E63C-4D31-BDF6-2DD3BABC99F1}" dt="2024-03-20T11:29:09.721" v="18" actId="207"/>
          <ac:spMkLst>
            <pc:docMk/>
            <pc:sldMk cId="3916058991" sldId="460"/>
            <ac:spMk id="3" creationId="{E9AE6E7B-AFCD-2061-F88A-B1D133A1D3F5}"/>
          </ac:spMkLst>
        </pc:spChg>
        <pc:spChg chg="mod">
          <ac:chgData name="Elita Barisa" userId="36f36b71-498c-46cd-a749-75c58964b82a" providerId="ADAL" clId="{75DB6D25-E63C-4D31-BDF6-2DD3BABC99F1}" dt="2024-03-20T11:29:17.039" v="20" actId="20577"/>
          <ac:spMkLst>
            <pc:docMk/>
            <pc:sldMk cId="3916058991" sldId="460"/>
            <ac:spMk id="5" creationId="{CDF3D688-ED99-C6E6-E0FC-4E29B35E880E}"/>
          </ac:spMkLst>
        </pc:spChg>
      </pc:sldChg>
      <pc:sldChg chg="modSp mod">
        <pc:chgData name="Elita Barisa" userId="36f36b71-498c-46cd-a749-75c58964b82a" providerId="ADAL" clId="{75DB6D25-E63C-4D31-BDF6-2DD3BABC99F1}" dt="2024-03-20T11:30:05.968" v="29" actId="20577"/>
        <pc:sldMkLst>
          <pc:docMk/>
          <pc:sldMk cId="2872965759" sldId="461"/>
        </pc:sldMkLst>
        <pc:spChg chg="mod">
          <ac:chgData name="Elita Barisa" userId="36f36b71-498c-46cd-a749-75c58964b82a" providerId="ADAL" clId="{75DB6D25-E63C-4D31-BDF6-2DD3BABC99F1}" dt="2024-03-20T11:30:02.941" v="27" actId="6549"/>
          <ac:spMkLst>
            <pc:docMk/>
            <pc:sldMk cId="2872965759" sldId="461"/>
            <ac:spMk id="3" creationId="{E9AE6E7B-AFCD-2061-F88A-B1D133A1D3F5}"/>
          </ac:spMkLst>
        </pc:spChg>
        <pc:spChg chg="mod">
          <ac:chgData name="Elita Barisa" userId="36f36b71-498c-46cd-a749-75c58964b82a" providerId="ADAL" clId="{75DB6D25-E63C-4D31-BDF6-2DD3BABC99F1}" dt="2024-03-20T11:30:05.968" v="29" actId="20577"/>
          <ac:spMkLst>
            <pc:docMk/>
            <pc:sldMk cId="2872965759" sldId="461"/>
            <ac:spMk id="5" creationId="{CDF3D688-ED99-C6E6-E0FC-4E29B35E880E}"/>
          </ac:spMkLst>
        </pc:spChg>
      </pc:sldChg>
      <pc:sldChg chg="modSp mod">
        <pc:chgData name="Elita Barisa" userId="36f36b71-498c-46cd-a749-75c58964b82a" providerId="ADAL" clId="{75DB6D25-E63C-4D31-BDF6-2DD3BABC99F1}" dt="2024-03-20T11:52:48.721" v="98" actId="1076"/>
        <pc:sldMkLst>
          <pc:docMk/>
          <pc:sldMk cId="2512837284" sldId="475"/>
        </pc:sldMkLst>
        <pc:picChg chg="mod">
          <ac:chgData name="Elita Barisa" userId="36f36b71-498c-46cd-a749-75c58964b82a" providerId="ADAL" clId="{75DB6D25-E63C-4D31-BDF6-2DD3BABC99F1}" dt="2024-03-20T11:52:48.721" v="98" actId="1076"/>
          <ac:picMkLst>
            <pc:docMk/>
            <pc:sldMk cId="2512837284" sldId="475"/>
            <ac:picMk id="11" creationId="{81CD9D38-5B75-847C-1702-D6CACFD0BBB7}"/>
          </ac:picMkLst>
        </pc:picChg>
      </pc:sldChg>
      <pc:sldChg chg="addSp modSp mod">
        <pc:chgData name="Elita Barisa" userId="36f36b71-498c-46cd-a749-75c58964b82a" providerId="ADAL" clId="{75DB6D25-E63C-4D31-BDF6-2DD3BABC99F1}" dt="2024-03-20T12:15:11.014" v="542" actId="20577"/>
        <pc:sldMkLst>
          <pc:docMk/>
          <pc:sldMk cId="2684709208" sldId="479"/>
        </pc:sldMkLst>
        <pc:spChg chg="mod">
          <ac:chgData name="Elita Barisa" userId="36f36b71-498c-46cd-a749-75c58964b82a" providerId="ADAL" clId="{75DB6D25-E63C-4D31-BDF6-2DD3BABC99F1}" dt="2024-03-20T12:13:34.183" v="493" actId="20578"/>
          <ac:spMkLst>
            <pc:docMk/>
            <pc:sldMk cId="2684709208" sldId="479"/>
            <ac:spMk id="3" creationId="{BC630C89-8C0B-FC66-E82B-3112114C8A4D}"/>
          </ac:spMkLst>
        </pc:spChg>
        <pc:spChg chg="mod">
          <ac:chgData name="Elita Barisa" userId="36f36b71-498c-46cd-a749-75c58964b82a" providerId="ADAL" clId="{75DB6D25-E63C-4D31-BDF6-2DD3BABC99F1}" dt="2024-03-20T12:13:37.422" v="494" actId="20578"/>
          <ac:spMkLst>
            <pc:docMk/>
            <pc:sldMk cId="2684709208" sldId="479"/>
            <ac:spMk id="6" creationId="{D2614714-54A7-B1DE-F649-9E0EF0F73B71}"/>
          </ac:spMkLst>
        </pc:spChg>
        <pc:spChg chg="mod">
          <ac:chgData name="Elita Barisa" userId="36f36b71-498c-46cd-a749-75c58964b82a" providerId="ADAL" clId="{75DB6D25-E63C-4D31-BDF6-2DD3BABC99F1}" dt="2024-03-20T12:13:44.131" v="512" actId="20577"/>
          <ac:spMkLst>
            <pc:docMk/>
            <pc:sldMk cId="2684709208" sldId="479"/>
            <ac:spMk id="7" creationId="{451ABBBB-0FD3-D2AA-0B5A-58726F2F2F03}"/>
          </ac:spMkLst>
        </pc:spChg>
        <pc:spChg chg="add mod">
          <ac:chgData name="Elita Barisa" userId="36f36b71-498c-46cd-a749-75c58964b82a" providerId="ADAL" clId="{75DB6D25-E63C-4D31-BDF6-2DD3BABC99F1}" dt="2024-03-20T12:13:50.595" v="527" actId="20577"/>
          <ac:spMkLst>
            <pc:docMk/>
            <pc:sldMk cId="2684709208" sldId="479"/>
            <ac:spMk id="8" creationId="{2E01BFE7-2A2E-8309-9554-9DF1D6F2ED3F}"/>
          </ac:spMkLst>
        </pc:spChg>
        <pc:spChg chg="mod">
          <ac:chgData name="Elita Barisa" userId="36f36b71-498c-46cd-a749-75c58964b82a" providerId="ADAL" clId="{75DB6D25-E63C-4D31-BDF6-2DD3BABC99F1}" dt="2024-03-20T12:15:11.014" v="542" actId="20577"/>
          <ac:spMkLst>
            <pc:docMk/>
            <pc:sldMk cId="2684709208" sldId="479"/>
            <ac:spMk id="12" creationId="{00000000-0000-0000-0000-000000000000}"/>
          </ac:spMkLst>
        </pc:spChg>
      </pc:sldChg>
      <pc:sldChg chg="modSp mod">
        <pc:chgData name="Elita Barisa" userId="36f36b71-498c-46cd-a749-75c58964b82a" providerId="ADAL" clId="{75DB6D25-E63C-4D31-BDF6-2DD3BABC99F1}" dt="2024-03-20T12:13:00.641" v="486" actId="21"/>
        <pc:sldMkLst>
          <pc:docMk/>
          <pc:sldMk cId="1760314395" sldId="480"/>
        </pc:sldMkLst>
        <pc:spChg chg="mod">
          <ac:chgData name="Elita Barisa" userId="36f36b71-498c-46cd-a749-75c58964b82a" providerId="ADAL" clId="{75DB6D25-E63C-4D31-BDF6-2DD3BABC99F1}" dt="2024-03-20T12:13:00.641" v="486" actId="21"/>
          <ac:spMkLst>
            <pc:docMk/>
            <pc:sldMk cId="1760314395" sldId="480"/>
            <ac:spMk id="12" creationId="{00000000-0000-0000-0000-000000000000}"/>
          </ac:spMkLst>
        </pc:spChg>
      </pc:sldChg>
    </pc:docChg>
  </pc:docChgLst>
  <pc:docChgLst>
    <pc:chgData name="Elita Barisa" userId="S::elita.barisa@kultura.lv::36f36b71-498c-46cd-a749-75c58964b82a" providerId="AD" clId="Web-{54FB9D7D-078D-A6AC-8BBC-3241C3214AFE}"/>
    <pc:docChg chg="modSld">
      <pc:chgData name="Elita Barisa" userId="S::elita.barisa@kultura.lv::36f36b71-498c-46cd-a749-75c58964b82a" providerId="AD" clId="Web-{54FB9D7D-078D-A6AC-8BBC-3241C3214AFE}" dt="2024-03-21T19:33:27.013" v="11"/>
      <pc:docMkLst>
        <pc:docMk/>
      </pc:docMkLst>
      <pc:sldChg chg="modSp">
        <pc:chgData name="Elita Barisa" userId="S::elita.barisa@kultura.lv::36f36b71-498c-46cd-a749-75c58964b82a" providerId="AD" clId="Web-{54FB9D7D-078D-A6AC-8BBC-3241C3214AFE}" dt="2024-03-21T19:28:29.586" v="4" actId="1076"/>
        <pc:sldMkLst>
          <pc:docMk/>
          <pc:sldMk cId="2400637824" sldId="256"/>
        </pc:sldMkLst>
        <pc:spChg chg="mod">
          <ac:chgData name="Elita Barisa" userId="S::elita.barisa@kultura.lv::36f36b71-498c-46cd-a749-75c58964b82a" providerId="AD" clId="Web-{54FB9D7D-078D-A6AC-8BBC-3241C3214AFE}" dt="2024-03-21T19:28:29.586" v="4" actId="1076"/>
          <ac:spMkLst>
            <pc:docMk/>
            <pc:sldMk cId="2400637824" sldId="256"/>
            <ac:spMk id="4" creationId="{2A95823E-371C-77D6-D3EE-C516720B961C}"/>
          </ac:spMkLst>
        </pc:spChg>
      </pc:sldChg>
      <pc:sldChg chg="modSp">
        <pc:chgData name="Elita Barisa" userId="S::elita.barisa@kultura.lv::36f36b71-498c-46cd-a749-75c58964b82a" providerId="AD" clId="Web-{54FB9D7D-078D-A6AC-8BBC-3241C3214AFE}" dt="2024-03-21T19:28:57.180" v="6" actId="20577"/>
        <pc:sldMkLst>
          <pc:docMk/>
          <pc:sldMk cId="3409134969" sldId="413"/>
        </pc:sldMkLst>
        <pc:spChg chg="mod">
          <ac:chgData name="Elita Barisa" userId="S::elita.barisa@kultura.lv::36f36b71-498c-46cd-a749-75c58964b82a" providerId="AD" clId="Web-{54FB9D7D-078D-A6AC-8BBC-3241C3214AFE}" dt="2024-03-21T19:28:57.180" v="6" actId="20577"/>
          <ac:spMkLst>
            <pc:docMk/>
            <pc:sldMk cId="3409134969" sldId="413"/>
            <ac:spMk id="8" creationId="{3D356ECD-1673-D9EB-6ACE-2335B3F64959}"/>
          </ac:spMkLst>
        </pc:spChg>
      </pc:sldChg>
      <pc:sldChg chg="modSp">
        <pc:chgData name="Elita Barisa" userId="S::elita.barisa@kultura.lv::36f36b71-498c-46cd-a749-75c58964b82a" providerId="AD" clId="Web-{54FB9D7D-078D-A6AC-8BBC-3241C3214AFE}" dt="2024-03-21T19:29:15.399" v="7" actId="1076"/>
        <pc:sldMkLst>
          <pc:docMk/>
          <pc:sldMk cId="989581018" sldId="482"/>
        </pc:sldMkLst>
        <pc:spChg chg="mod">
          <ac:chgData name="Elita Barisa" userId="S::elita.barisa@kultura.lv::36f36b71-498c-46cd-a749-75c58964b82a" providerId="AD" clId="Web-{54FB9D7D-078D-A6AC-8BBC-3241C3214AFE}" dt="2024-03-21T19:29:15.399" v="7" actId="1076"/>
          <ac:spMkLst>
            <pc:docMk/>
            <pc:sldMk cId="989581018" sldId="482"/>
            <ac:spMk id="6" creationId="{FA7F5F36-97CD-A9BE-5493-58A661C5CE88}"/>
          </ac:spMkLst>
        </pc:spChg>
      </pc:sldChg>
      <pc:sldChg chg="modSp">
        <pc:chgData name="Elita Barisa" userId="S::elita.barisa@kultura.lv::36f36b71-498c-46cd-a749-75c58964b82a" providerId="AD" clId="Web-{54FB9D7D-078D-A6AC-8BBC-3241C3214AFE}" dt="2024-03-21T19:33:27.013" v="11"/>
        <pc:sldMkLst>
          <pc:docMk/>
          <pc:sldMk cId="3632617351" sldId="490"/>
        </pc:sldMkLst>
        <pc:spChg chg="mod">
          <ac:chgData name="Elita Barisa" userId="S::elita.barisa@kultura.lv::36f36b71-498c-46cd-a749-75c58964b82a" providerId="AD" clId="Web-{54FB9D7D-078D-A6AC-8BBC-3241C3214AFE}" dt="2024-03-21T19:33:27.013" v="11"/>
          <ac:spMkLst>
            <pc:docMk/>
            <pc:sldMk cId="3632617351" sldId="490"/>
            <ac:spMk id="9" creationId="{5CD50813-F02A-21BA-8F31-FB2139133A7D}"/>
          </ac:spMkLst>
        </pc:spChg>
      </pc:sldChg>
      <pc:sldChg chg="modSp">
        <pc:chgData name="Elita Barisa" userId="S::elita.barisa@kultura.lv::36f36b71-498c-46cd-a749-75c58964b82a" providerId="AD" clId="Web-{54FB9D7D-078D-A6AC-8BBC-3241C3214AFE}" dt="2024-03-21T19:25:21.601" v="1" actId="1076"/>
        <pc:sldMkLst>
          <pc:docMk/>
          <pc:sldMk cId="3404240930" sldId="493"/>
        </pc:sldMkLst>
        <pc:spChg chg="mod">
          <ac:chgData name="Elita Barisa" userId="S::elita.barisa@kultura.lv::36f36b71-498c-46cd-a749-75c58964b82a" providerId="AD" clId="Web-{54FB9D7D-078D-A6AC-8BBC-3241C3214AFE}" dt="2024-03-21T19:25:21.601" v="1" actId="1076"/>
          <ac:spMkLst>
            <pc:docMk/>
            <pc:sldMk cId="3404240930" sldId="493"/>
            <ac:spMk id="5" creationId="{CDF3D688-ED99-C6E6-E0FC-4E29B35E880E}"/>
          </ac:spMkLst>
        </pc:spChg>
      </pc:sldChg>
      <pc:sldChg chg="modSp">
        <pc:chgData name="Elita Barisa" userId="S::elita.barisa@kultura.lv::36f36b71-498c-46cd-a749-75c58964b82a" providerId="AD" clId="Web-{54FB9D7D-078D-A6AC-8BBC-3241C3214AFE}" dt="2024-03-21T19:26:58.554" v="3" actId="1076"/>
        <pc:sldMkLst>
          <pc:docMk/>
          <pc:sldMk cId="4123777839" sldId="502"/>
        </pc:sldMkLst>
        <pc:spChg chg="mod">
          <ac:chgData name="Elita Barisa" userId="S::elita.barisa@kultura.lv::36f36b71-498c-46cd-a749-75c58964b82a" providerId="AD" clId="Web-{54FB9D7D-078D-A6AC-8BBC-3241C3214AFE}" dt="2024-03-21T19:26:58.554" v="3" actId="1076"/>
          <ac:spMkLst>
            <pc:docMk/>
            <pc:sldMk cId="4123777839" sldId="502"/>
            <ac:spMk id="8" creationId="{1C1C9143-5789-9E5B-58AA-88C7C2BB40D5}"/>
          </ac:spMkLst>
        </pc:spChg>
      </pc:sldChg>
    </pc:docChg>
  </pc:docChgLst>
  <pc:docChgLst>
    <pc:chgData name="Māra Kalve" userId="e759fe81-f831-4ff0-8a24-88853b5e5dad" providerId="ADAL" clId="{A09289AE-35C9-445D-A9B2-C337BE67576E}"/>
    <pc:docChg chg="modSld">
      <pc:chgData name="Māra Kalve" userId="e759fe81-f831-4ff0-8a24-88853b5e5dad" providerId="ADAL" clId="{A09289AE-35C9-445D-A9B2-C337BE67576E}" dt="2024-03-21T12:58:57.850" v="2" actId="1076"/>
      <pc:docMkLst>
        <pc:docMk/>
      </pc:docMkLst>
      <pc:sldChg chg="addSp modSp mod">
        <pc:chgData name="Māra Kalve" userId="e759fe81-f831-4ff0-8a24-88853b5e5dad" providerId="ADAL" clId="{A09289AE-35C9-445D-A9B2-C337BE67576E}" dt="2024-03-21T12:58:57.850" v="2" actId="1076"/>
        <pc:sldMkLst>
          <pc:docMk/>
          <pc:sldMk cId="3498157926" sldId="468"/>
        </pc:sldMkLst>
        <pc:picChg chg="add mod">
          <ac:chgData name="Māra Kalve" userId="e759fe81-f831-4ff0-8a24-88853b5e5dad" providerId="ADAL" clId="{A09289AE-35C9-445D-A9B2-C337BE67576E}" dt="2024-03-21T12:58:57.850" v="2" actId="1076"/>
          <ac:picMkLst>
            <pc:docMk/>
            <pc:sldMk cId="3498157926" sldId="468"/>
            <ac:picMk id="3" creationId="{CA939260-862B-CA9A-3E12-2BC7F52A2BE7}"/>
          </ac:picMkLst>
        </pc:picChg>
      </pc:sldChg>
    </pc:docChg>
  </pc:docChgLst>
  <pc:docChgLst>
    <pc:chgData name="Ilze Kupča" userId="S::ilze.kupca@kultura.lv::2563da76-fd4a-43b6-bfbc-e592fd1a0c61" providerId="AD" clId="Web-{685EFB3B-738A-A5E0-8763-D8FDBB45EF90}"/>
    <pc:docChg chg="modSld">
      <pc:chgData name="Ilze Kupča" userId="S::ilze.kupca@kultura.lv::2563da76-fd4a-43b6-bfbc-e592fd1a0c61" providerId="AD" clId="Web-{685EFB3B-738A-A5E0-8763-D8FDBB45EF90}" dt="2024-03-21T18:46:17.866" v="1087" actId="1076"/>
      <pc:docMkLst>
        <pc:docMk/>
      </pc:docMkLst>
      <pc:sldChg chg="modSp">
        <pc:chgData name="Ilze Kupča" userId="S::ilze.kupca@kultura.lv::2563da76-fd4a-43b6-bfbc-e592fd1a0c61" providerId="AD" clId="Web-{685EFB3B-738A-A5E0-8763-D8FDBB45EF90}" dt="2024-03-21T18:38:40.044" v="1039" actId="20577"/>
        <pc:sldMkLst>
          <pc:docMk/>
          <pc:sldMk cId="4020285214" sldId="259"/>
        </pc:sldMkLst>
        <pc:spChg chg="mod">
          <ac:chgData name="Ilze Kupča" userId="S::ilze.kupca@kultura.lv::2563da76-fd4a-43b6-bfbc-e592fd1a0c61" providerId="AD" clId="Web-{685EFB3B-738A-A5E0-8763-D8FDBB45EF90}" dt="2024-03-21T18:38:40.044" v="1039" actId="20577"/>
          <ac:spMkLst>
            <pc:docMk/>
            <pc:sldMk cId="4020285214" sldId="259"/>
            <ac:spMk id="2" creationId="{4B8924DA-8CC5-0F79-50A9-86D1C5D3FE9A}"/>
          </ac:spMkLst>
        </pc:spChg>
      </pc:sldChg>
      <pc:sldChg chg="modSp">
        <pc:chgData name="Ilze Kupča" userId="S::ilze.kupca@kultura.lv::2563da76-fd4a-43b6-bfbc-e592fd1a0c61" providerId="AD" clId="Web-{685EFB3B-738A-A5E0-8763-D8FDBB45EF90}" dt="2024-03-21T17:12:28.945" v="10" actId="20577"/>
        <pc:sldMkLst>
          <pc:docMk/>
          <pc:sldMk cId="1495081747" sldId="396"/>
        </pc:sldMkLst>
        <pc:spChg chg="mod">
          <ac:chgData name="Ilze Kupča" userId="S::ilze.kupca@kultura.lv::2563da76-fd4a-43b6-bfbc-e592fd1a0c61" providerId="AD" clId="Web-{685EFB3B-738A-A5E0-8763-D8FDBB45EF90}" dt="2024-03-21T17:12:28.945" v="10" actId="20577"/>
          <ac:spMkLst>
            <pc:docMk/>
            <pc:sldMk cId="1495081747" sldId="396"/>
            <ac:spMk id="9" creationId="{4224841A-FBAF-BC1B-59B2-E7F818638A9E}"/>
          </ac:spMkLst>
        </pc:spChg>
      </pc:sldChg>
      <pc:sldChg chg="modSp">
        <pc:chgData name="Ilze Kupča" userId="S::ilze.kupca@kultura.lv::2563da76-fd4a-43b6-bfbc-e592fd1a0c61" providerId="AD" clId="Web-{685EFB3B-738A-A5E0-8763-D8FDBB45EF90}" dt="2024-03-21T18:38:21.028" v="1038"/>
        <pc:sldMkLst>
          <pc:docMk/>
          <pc:sldMk cId="1660135236" sldId="402"/>
        </pc:sldMkLst>
        <pc:spChg chg="mod">
          <ac:chgData name="Ilze Kupča" userId="S::ilze.kupca@kultura.lv::2563da76-fd4a-43b6-bfbc-e592fd1a0c61" providerId="AD" clId="Web-{685EFB3B-738A-A5E0-8763-D8FDBB45EF90}" dt="2024-03-21T18:37:28.698" v="1028" actId="20577"/>
          <ac:spMkLst>
            <pc:docMk/>
            <pc:sldMk cId="1660135236" sldId="402"/>
            <ac:spMk id="5" creationId="{EEC51566-BAC2-E2BA-09BF-63F8E58AD167}"/>
          </ac:spMkLst>
        </pc:spChg>
        <pc:spChg chg="mod">
          <ac:chgData name="Ilze Kupča" userId="S::ilze.kupca@kultura.lv::2563da76-fd4a-43b6-bfbc-e592fd1a0c61" providerId="AD" clId="Web-{685EFB3B-738A-A5E0-8763-D8FDBB45EF90}" dt="2024-03-21T18:38:21.028" v="1038"/>
          <ac:spMkLst>
            <pc:docMk/>
            <pc:sldMk cId="1660135236" sldId="402"/>
            <ac:spMk id="6" creationId="{EB9B4D72-5E8E-A188-B4A2-60C4C63D5C8E}"/>
          </ac:spMkLst>
        </pc:spChg>
        <pc:spChg chg="mod">
          <ac:chgData name="Ilze Kupča" userId="S::ilze.kupca@kultura.lv::2563da76-fd4a-43b6-bfbc-e592fd1a0c61" providerId="AD" clId="Web-{685EFB3B-738A-A5E0-8763-D8FDBB45EF90}" dt="2024-03-21T18:37:35.495" v="1029" actId="20577"/>
          <ac:spMkLst>
            <pc:docMk/>
            <pc:sldMk cId="1660135236" sldId="402"/>
            <ac:spMk id="9" creationId="{2E37B368-1EA1-4A86-6C0A-A9A239BE0BE2}"/>
          </ac:spMkLst>
        </pc:spChg>
        <pc:spChg chg="mod">
          <ac:chgData name="Ilze Kupča" userId="S::ilze.kupca@kultura.lv::2563da76-fd4a-43b6-bfbc-e592fd1a0c61" providerId="AD" clId="Web-{685EFB3B-738A-A5E0-8763-D8FDBB45EF90}" dt="2024-03-21T18:37:42.370" v="1031" actId="1076"/>
          <ac:spMkLst>
            <pc:docMk/>
            <pc:sldMk cId="1660135236" sldId="402"/>
            <ac:spMk id="11" creationId="{B60E3CA8-964C-2F48-4069-94A4692F4A1A}"/>
          </ac:spMkLst>
        </pc:spChg>
      </pc:sldChg>
      <pc:sldChg chg="modSp">
        <pc:chgData name="Ilze Kupča" userId="S::ilze.kupca@kultura.lv::2563da76-fd4a-43b6-bfbc-e592fd1a0c61" providerId="AD" clId="Web-{685EFB3B-738A-A5E0-8763-D8FDBB45EF90}" dt="2024-03-21T17:13:18.211" v="18" actId="1076"/>
        <pc:sldMkLst>
          <pc:docMk/>
          <pc:sldMk cId="2710966399" sldId="403"/>
        </pc:sldMkLst>
        <pc:spChg chg="mod">
          <ac:chgData name="Ilze Kupča" userId="S::ilze.kupca@kultura.lv::2563da76-fd4a-43b6-bfbc-e592fd1a0c61" providerId="AD" clId="Web-{685EFB3B-738A-A5E0-8763-D8FDBB45EF90}" dt="2024-03-21T17:12:36.648" v="11" actId="20577"/>
          <ac:spMkLst>
            <pc:docMk/>
            <pc:sldMk cId="2710966399" sldId="403"/>
            <ac:spMk id="5" creationId="{C87E981A-42F8-683D-E3DB-BF50D99BBEB1}"/>
          </ac:spMkLst>
        </pc:spChg>
        <pc:spChg chg="mod">
          <ac:chgData name="Ilze Kupča" userId="S::ilze.kupca@kultura.lv::2563da76-fd4a-43b6-bfbc-e592fd1a0c61" providerId="AD" clId="Web-{685EFB3B-738A-A5E0-8763-D8FDBB45EF90}" dt="2024-03-21T17:13:18.211" v="18" actId="1076"/>
          <ac:spMkLst>
            <pc:docMk/>
            <pc:sldMk cId="2710966399" sldId="403"/>
            <ac:spMk id="12" creationId="{00000000-0000-0000-0000-000000000000}"/>
          </ac:spMkLst>
        </pc:spChg>
      </pc:sldChg>
      <pc:sldChg chg="modSp">
        <pc:chgData name="Ilze Kupča" userId="S::ilze.kupca@kultura.lv::2563da76-fd4a-43b6-bfbc-e592fd1a0c61" providerId="AD" clId="Web-{685EFB3B-738A-A5E0-8763-D8FDBB45EF90}" dt="2024-03-21T17:50:38.104" v="471" actId="20577"/>
        <pc:sldMkLst>
          <pc:docMk/>
          <pc:sldMk cId="3409134969" sldId="413"/>
        </pc:sldMkLst>
        <pc:spChg chg="mod">
          <ac:chgData name="Ilze Kupča" userId="S::ilze.kupca@kultura.lv::2563da76-fd4a-43b6-bfbc-e592fd1a0c61" providerId="AD" clId="Web-{685EFB3B-738A-A5E0-8763-D8FDBB45EF90}" dt="2024-03-21T17:50:38.104" v="471" actId="20577"/>
          <ac:spMkLst>
            <pc:docMk/>
            <pc:sldMk cId="3409134969" sldId="413"/>
            <ac:spMk id="12" creationId="{00000000-0000-0000-0000-000000000000}"/>
          </ac:spMkLst>
        </pc:spChg>
      </pc:sldChg>
      <pc:sldChg chg="addSp modSp">
        <pc:chgData name="Ilze Kupča" userId="S::ilze.kupca@kultura.lv::2563da76-fd4a-43b6-bfbc-e592fd1a0c61" providerId="AD" clId="Web-{685EFB3B-738A-A5E0-8763-D8FDBB45EF90}" dt="2024-03-21T18:46:17.866" v="1087" actId="1076"/>
        <pc:sldMkLst>
          <pc:docMk/>
          <pc:sldMk cId="561368814" sldId="421"/>
        </pc:sldMkLst>
        <pc:spChg chg="mod">
          <ac:chgData name="Ilze Kupča" userId="S::ilze.kupca@kultura.lv::2563da76-fd4a-43b6-bfbc-e592fd1a0c61" providerId="AD" clId="Web-{685EFB3B-738A-A5E0-8763-D8FDBB45EF90}" dt="2024-03-21T18:35:31.633" v="985" actId="20577"/>
          <ac:spMkLst>
            <pc:docMk/>
            <pc:sldMk cId="561368814" sldId="421"/>
            <ac:spMk id="5" creationId="{07375CED-0B0A-12EC-383C-4817358DF799}"/>
          </ac:spMkLst>
        </pc:spChg>
        <pc:spChg chg="add mod">
          <ac:chgData name="Ilze Kupča" userId="S::ilze.kupca@kultura.lv::2563da76-fd4a-43b6-bfbc-e592fd1a0c61" providerId="AD" clId="Web-{685EFB3B-738A-A5E0-8763-D8FDBB45EF90}" dt="2024-03-21T18:46:17.866" v="1087" actId="1076"/>
          <ac:spMkLst>
            <pc:docMk/>
            <pc:sldMk cId="561368814" sldId="421"/>
            <ac:spMk id="6" creationId="{69C3A2C4-6B83-6CE8-9305-D89413936F93}"/>
          </ac:spMkLst>
        </pc:spChg>
        <pc:spChg chg="mod">
          <ac:chgData name="Ilze Kupča" userId="S::ilze.kupca@kultura.lv::2563da76-fd4a-43b6-bfbc-e592fd1a0c61" providerId="AD" clId="Web-{685EFB3B-738A-A5E0-8763-D8FDBB45EF90}" dt="2024-03-21T18:35:56.571" v="993" actId="1076"/>
          <ac:spMkLst>
            <pc:docMk/>
            <pc:sldMk cId="561368814" sldId="421"/>
            <ac:spMk id="12" creationId="{00000000-0000-0000-0000-000000000000}"/>
          </ac:spMkLst>
        </pc:spChg>
        <pc:graphicFrameChg chg="mod modGraphic">
          <ac:chgData name="Ilze Kupča" userId="S::ilze.kupca@kultura.lv::2563da76-fd4a-43b6-bfbc-e592fd1a0c61" providerId="AD" clId="Web-{685EFB3B-738A-A5E0-8763-D8FDBB45EF90}" dt="2024-03-21T18:36:06.587" v="1024"/>
          <ac:graphicFrameMkLst>
            <pc:docMk/>
            <pc:sldMk cId="561368814" sldId="421"/>
            <ac:graphicFrameMk id="3" creationId="{363FBE3B-DF41-690F-6AB7-3FC6576A338B}"/>
          </ac:graphicFrameMkLst>
        </pc:graphicFrameChg>
      </pc:sldChg>
      <pc:sldChg chg="addSp delSp modSp">
        <pc:chgData name="Ilze Kupča" userId="S::ilze.kupca@kultura.lv::2563da76-fd4a-43b6-bfbc-e592fd1a0c61" providerId="AD" clId="Web-{685EFB3B-738A-A5E0-8763-D8FDBB45EF90}" dt="2024-03-21T17:18:35.874" v="70" actId="1076"/>
        <pc:sldMkLst>
          <pc:docMk/>
          <pc:sldMk cId="2964737124" sldId="432"/>
        </pc:sldMkLst>
        <pc:spChg chg="del mod">
          <ac:chgData name="Ilze Kupča" userId="S::ilze.kupca@kultura.lv::2563da76-fd4a-43b6-bfbc-e592fd1a0c61" providerId="AD" clId="Web-{685EFB3B-738A-A5E0-8763-D8FDBB45EF90}" dt="2024-03-21T17:14:26.760" v="31"/>
          <ac:spMkLst>
            <pc:docMk/>
            <pc:sldMk cId="2964737124" sldId="432"/>
            <ac:spMk id="2" creationId="{E927AFB3-5974-95EF-6D1A-1235328A2E33}"/>
          </ac:spMkLst>
        </pc:spChg>
        <pc:spChg chg="add mod">
          <ac:chgData name="Ilze Kupča" userId="S::ilze.kupca@kultura.lv::2563da76-fd4a-43b6-bfbc-e592fd1a0c61" providerId="AD" clId="Web-{685EFB3B-738A-A5E0-8763-D8FDBB45EF90}" dt="2024-03-21T17:18:31.968" v="69" actId="1076"/>
          <ac:spMkLst>
            <pc:docMk/>
            <pc:sldMk cId="2964737124" sldId="432"/>
            <ac:spMk id="4" creationId="{2840FEDD-62F5-E712-4D9F-97355BEF2C13}"/>
          </ac:spMkLst>
        </pc:spChg>
        <pc:spChg chg="del">
          <ac:chgData name="Ilze Kupča" userId="S::ilze.kupca@kultura.lv::2563da76-fd4a-43b6-bfbc-e592fd1a0c61" providerId="AD" clId="Web-{685EFB3B-738A-A5E0-8763-D8FDBB45EF90}" dt="2024-03-21T17:14:57.839" v="36"/>
          <ac:spMkLst>
            <pc:docMk/>
            <pc:sldMk cId="2964737124" sldId="432"/>
            <ac:spMk id="6" creationId="{FB81153E-81C7-642B-3E25-B9F980BCF379}"/>
          </ac:spMkLst>
        </pc:spChg>
        <pc:spChg chg="add mod">
          <ac:chgData name="Ilze Kupča" userId="S::ilze.kupca@kultura.lv::2563da76-fd4a-43b6-bfbc-e592fd1a0c61" providerId="AD" clId="Web-{685EFB3B-738A-A5E0-8763-D8FDBB45EF90}" dt="2024-03-21T17:18:35.874" v="70" actId="1076"/>
          <ac:spMkLst>
            <pc:docMk/>
            <pc:sldMk cId="2964737124" sldId="432"/>
            <ac:spMk id="7" creationId="{9E8BB3AD-F697-79A4-0482-CBC1C9674060}"/>
          </ac:spMkLst>
        </pc:spChg>
        <pc:spChg chg="mod">
          <ac:chgData name="Ilze Kupča" userId="S::ilze.kupca@kultura.lv::2563da76-fd4a-43b6-bfbc-e592fd1a0c61" providerId="AD" clId="Web-{685EFB3B-738A-A5E0-8763-D8FDBB45EF90}" dt="2024-03-21T17:18:28.718" v="68" actId="1076"/>
          <ac:spMkLst>
            <pc:docMk/>
            <pc:sldMk cId="2964737124" sldId="432"/>
            <ac:spMk id="8" creationId="{9E0AD536-1DCA-A653-C253-A768D5E04E7D}"/>
          </ac:spMkLst>
        </pc:spChg>
      </pc:sldChg>
      <pc:sldChg chg="modSp">
        <pc:chgData name="Ilze Kupča" userId="S::ilze.kupca@kultura.lv::2563da76-fd4a-43b6-bfbc-e592fd1a0c61" providerId="AD" clId="Web-{685EFB3B-738A-A5E0-8763-D8FDBB45EF90}" dt="2024-03-21T17:30:48.704" v="219" actId="20577"/>
        <pc:sldMkLst>
          <pc:docMk/>
          <pc:sldMk cId="233424930" sldId="433"/>
        </pc:sldMkLst>
        <pc:spChg chg="mod">
          <ac:chgData name="Ilze Kupča" userId="S::ilze.kupca@kultura.lv::2563da76-fd4a-43b6-bfbc-e592fd1a0c61" providerId="AD" clId="Web-{685EFB3B-738A-A5E0-8763-D8FDBB45EF90}" dt="2024-03-21T17:30:48.704" v="219" actId="20577"/>
          <ac:spMkLst>
            <pc:docMk/>
            <pc:sldMk cId="233424930" sldId="433"/>
            <ac:spMk id="3" creationId="{E9AE6E7B-AFCD-2061-F88A-B1D133A1D3F5}"/>
          </ac:spMkLst>
        </pc:spChg>
        <pc:spChg chg="mod">
          <ac:chgData name="Ilze Kupča" userId="S::ilze.kupca@kultura.lv::2563da76-fd4a-43b6-bfbc-e592fd1a0c61" providerId="AD" clId="Web-{685EFB3B-738A-A5E0-8763-D8FDBB45EF90}" dt="2024-03-21T17:28:52.811" v="200" actId="20577"/>
          <ac:spMkLst>
            <pc:docMk/>
            <pc:sldMk cId="233424930" sldId="433"/>
            <ac:spMk id="5" creationId="{CDF3D688-ED99-C6E6-E0FC-4E29B35E880E}"/>
          </ac:spMkLst>
        </pc:spChg>
      </pc:sldChg>
      <pc:sldChg chg="addSp delSp modSp">
        <pc:chgData name="Ilze Kupča" userId="S::ilze.kupca@kultura.lv::2563da76-fd4a-43b6-bfbc-e592fd1a0c61" providerId="AD" clId="Web-{685EFB3B-738A-A5E0-8763-D8FDBB45EF90}" dt="2024-03-21T17:49:33.603" v="464" actId="1076"/>
        <pc:sldMkLst>
          <pc:docMk/>
          <pc:sldMk cId="1210196589" sldId="437"/>
        </pc:sldMkLst>
        <pc:spChg chg="mod">
          <ac:chgData name="Ilze Kupča" userId="S::ilze.kupca@kultura.lv::2563da76-fd4a-43b6-bfbc-e592fd1a0c61" providerId="AD" clId="Web-{685EFB3B-738A-A5E0-8763-D8FDBB45EF90}" dt="2024-03-21T17:49:33.603" v="464" actId="1076"/>
          <ac:spMkLst>
            <pc:docMk/>
            <pc:sldMk cId="1210196589" sldId="437"/>
            <ac:spMk id="3" creationId="{B4809027-3594-BD37-C164-17391C410340}"/>
          </ac:spMkLst>
        </pc:spChg>
        <pc:spChg chg="mod">
          <ac:chgData name="Ilze Kupča" userId="S::ilze.kupca@kultura.lv::2563da76-fd4a-43b6-bfbc-e592fd1a0c61" providerId="AD" clId="Web-{685EFB3B-738A-A5E0-8763-D8FDBB45EF90}" dt="2024-03-21T17:47:35.819" v="443" actId="1076"/>
          <ac:spMkLst>
            <pc:docMk/>
            <pc:sldMk cId="1210196589" sldId="437"/>
            <ac:spMk id="7" creationId="{95C03C5F-6F46-0075-4463-49AED3602C24}"/>
          </ac:spMkLst>
        </pc:spChg>
        <pc:cxnChg chg="add del mod">
          <ac:chgData name="Ilze Kupča" userId="S::ilze.kupca@kultura.lv::2563da76-fd4a-43b6-bfbc-e592fd1a0c61" providerId="AD" clId="Web-{685EFB3B-738A-A5E0-8763-D8FDBB45EF90}" dt="2024-03-21T17:48:56.196" v="458"/>
          <ac:cxnSpMkLst>
            <pc:docMk/>
            <pc:sldMk cId="1210196589" sldId="437"/>
            <ac:cxnSpMk id="6" creationId="{053D5D4C-E9B9-A6C3-118B-31737F8DBBB7}"/>
          </ac:cxnSpMkLst>
        </pc:cxnChg>
      </pc:sldChg>
      <pc:sldChg chg="addSp delSp modSp">
        <pc:chgData name="Ilze Kupča" userId="S::ilze.kupca@kultura.lv::2563da76-fd4a-43b6-bfbc-e592fd1a0c61" providerId="AD" clId="Web-{685EFB3B-738A-A5E0-8763-D8FDBB45EF90}" dt="2024-03-21T17:46:31.474" v="431"/>
        <pc:sldMkLst>
          <pc:docMk/>
          <pc:sldMk cId="2435376291" sldId="438"/>
        </pc:sldMkLst>
        <pc:spChg chg="add del mod">
          <ac:chgData name="Ilze Kupča" userId="S::ilze.kupca@kultura.lv::2563da76-fd4a-43b6-bfbc-e592fd1a0c61" providerId="AD" clId="Web-{685EFB3B-738A-A5E0-8763-D8FDBB45EF90}" dt="2024-03-21T17:44:41.769" v="416"/>
          <ac:spMkLst>
            <pc:docMk/>
            <pc:sldMk cId="2435376291" sldId="438"/>
            <ac:spMk id="2" creationId="{84C56EEA-17F3-45C1-B6C4-44131AD940CF}"/>
          </ac:spMkLst>
        </pc:spChg>
        <pc:spChg chg="mod">
          <ac:chgData name="Ilze Kupča" userId="S::ilze.kupca@kultura.lv::2563da76-fd4a-43b6-bfbc-e592fd1a0c61" providerId="AD" clId="Web-{685EFB3B-738A-A5E0-8763-D8FDBB45EF90}" dt="2024-03-21T17:46:05.630" v="428" actId="20577"/>
          <ac:spMkLst>
            <pc:docMk/>
            <pc:sldMk cId="2435376291" sldId="438"/>
            <ac:spMk id="3" creationId="{B4809027-3594-BD37-C164-17391C410340}"/>
          </ac:spMkLst>
        </pc:spChg>
        <pc:spChg chg="mod">
          <ac:chgData name="Ilze Kupča" userId="S::ilze.kupca@kultura.lv::2563da76-fd4a-43b6-bfbc-e592fd1a0c61" providerId="AD" clId="Web-{685EFB3B-738A-A5E0-8763-D8FDBB45EF90}" dt="2024-03-21T17:43:24.736" v="406" actId="1076"/>
          <ac:spMkLst>
            <pc:docMk/>
            <pc:sldMk cId="2435376291" sldId="438"/>
            <ac:spMk id="7" creationId="{2467AD92-1951-CF91-D21F-BF561493D97F}"/>
          </ac:spMkLst>
        </pc:spChg>
        <pc:picChg chg="del">
          <ac:chgData name="Ilze Kupča" userId="S::ilze.kupca@kultura.lv::2563da76-fd4a-43b6-bfbc-e592fd1a0c61" providerId="AD" clId="Web-{685EFB3B-738A-A5E0-8763-D8FDBB45EF90}" dt="2024-03-21T17:43:18.376" v="405"/>
          <ac:picMkLst>
            <pc:docMk/>
            <pc:sldMk cId="2435376291" sldId="438"/>
            <ac:picMk id="4" creationId="{5AA7AC6E-2042-1193-B972-7F58393F4168}"/>
          </ac:picMkLst>
        </pc:picChg>
        <pc:cxnChg chg="add mod">
          <ac:chgData name="Ilze Kupča" userId="S::ilze.kupca@kultura.lv::2563da76-fd4a-43b6-bfbc-e592fd1a0c61" providerId="AD" clId="Web-{685EFB3B-738A-A5E0-8763-D8FDBB45EF90}" dt="2024-03-21T17:46:31.474" v="431"/>
          <ac:cxnSpMkLst>
            <pc:docMk/>
            <pc:sldMk cId="2435376291" sldId="438"/>
            <ac:cxnSpMk id="6" creationId="{1A63664E-643F-0222-396C-DACFC20B94E7}"/>
          </ac:cxnSpMkLst>
        </pc:cxnChg>
        <pc:cxnChg chg="add mod">
          <ac:chgData name="Ilze Kupča" userId="S::ilze.kupca@kultura.lv::2563da76-fd4a-43b6-bfbc-e592fd1a0c61" providerId="AD" clId="Web-{685EFB3B-738A-A5E0-8763-D8FDBB45EF90}" dt="2024-03-21T17:46:14.286" v="430" actId="1076"/>
          <ac:cxnSpMkLst>
            <pc:docMk/>
            <pc:sldMk cId="2435376291" sldId="438"/>
            <ac:cxnSpMk id="8" creationId="{1D3AABF8-0EBD-F7DB-57EC-8C098AA20C5C}"/>
          </ac:cxnSpMkLst>
        </pc:cxnChg>
      </pc:sldChg>
      <pc:sldChg chg="modSp">
        <pc:chgData name="Ilze Kupča" userId="S::ilze.kupca@kultura.lv::2563da76-fd4a-43b6-bfbc-e592fd1a0c61" providerId="AD" clId="Web-{685EFB3B-738A-A5E0-8763-D8FDBB45EF90}" dt="2024-03-21T17:34:23.771" v="237"/>
        <pc:sldMkLst>
          <pc:docMk/>
          <pc:sldMk cId="3613845046" sldId="440"/>
        </pc:sldMkLst>
        <pc:spChg chg="mod">
          <ac:chgData name="Ilze Kupča" userId="S::ilze.kupca@kultura.lv::2563da76-fd4a-43b6-bfbc-e592fd1a0c61" providerId="AD" clId="Web-{685EFB3B-738A-A5E0-8763-D8FDBB45EF90}" dt="2024-03-21T17:33:28.879" v="233" actId="1076"/>
          <ac:spMkLst>
            <pc:docMk/>
            <pc:sldMk cId="3613845046" sldId="440"/>
            <ac:spMk id="3" creationId="{78BB03F5-1868-832D-A1A4-61A28A618209}"/>
          </ac:spMkLst>
        </pc:spChg>
        <pc:picChg chg="mod">
          <ac:chgData name="Ilze Kupča" userId="S::ilze.kupca@kultura.lv::2563da76-fd4a-43b6-bfbc-e592fd1a0c61" providerId="AD" clId="Web-{685EFB3B-738A-A5E0-8763-D8FDBB45EF90}" dt="2024-03-21T17:34:23.771" v="237"/>
          <ac:picMkLst>
            <pc:docMk/>
            <pc:sldMk cId="3613845046" sldId="440"/>
            <ac:picMk id="7" creationId="{2B7B16B5-9919-1DC3-FD11-1A234B55EB2F}"/>
          </ac:picMkLst>
        </pc:picChg>
      </pc:sldChg>
      <pc:sldChg chg="modSp">
        <pc:chgData name="Ilze Kupča" userId="S::ilze.kupca@kultura.lv::2563da76-fd4a-43b6-bfbc-e592fd1a0c61" providerId="AD" clId="Web-{685EFB3B-738A-A5E0-8763-D8FDBB45EF90}" dt="2024-03-21T17:34:00.083" v="235" actId="14100"/>
        <pc:sldMkLst>
          <pc:docMk/>
          <pc:sldMk cId="1982909873" sldId="441"/>
        </pc:sldMkLst>
        <pc:picChg chg="mod">
          <ac:chgData name="Ilze Kupča" userId="S::ilze.kupca@kultura.lv::2563da76-fd4a-43b6-bfbc-e592fd1a0c61" providerId="AD" clId="Web-{685EFB3B-738A-A5E0-8763-D8FDBB45EF90}" dt="2024-03-21T17:34:00.083" v="235" actId="14100"/>
          <ac:picMkLst>
            <pc:docMk/>
            <pc:sldMk cId="1982909873" sldId="441"/>
            <ac:picMk id="7" creationId="{7C3F08D2-94B7-F3D6-6C23-390D155227D0}"/>
          </ac:picMkLst>
        </pc:picChg>
      </pc:sldChg>
      <pc:sldChg chg="modSp">
        <pc:chgData name="Ilze Kupča" userId="S::ilze.kupca@kultura.lv::2563da76-fd4a-43b6-bfbc-e592fd1a0c61" providerId="AD" clId="Web-{685EFB3B-738A-A5E0-8763-D8FDBB45EF90}" dt="2024-03-21T17:49:55.744" v="466" actId="20577"/>
        <pc:sldMkLst>
          <pc:docMk/>
          <pc:sldMk cId="3017298905" sldId="442"/>
        </pc:sldMkLst>
        <pc:spChg chg="mod">
          <ac:chgData name="Ilze Kupča" userId="S::ilze.kupca@kultura.lv::2563da76-fd4a-43b6-bfbc-e592fd1a0c61" providerId="AD" clId="Web-{685EFB3B-738A-A5E0-8763-D8FDBB45EF90}" dt="2024-03-21T17:49:55.744" v="466" actId="20577"/>
          <ac:spMkLst>
            <pc:docMk/>
            <pc:sldMk cId="3017298905" sldId="442"/>
            <ac:spMk id="12" creationId="{00000000-0000-0000-0000-000000000000}"/>
          </ac:spMkLst>
        </pc:spChg>
      </pc:sldChg>
      <pc:sldChg chg="modSp">
        <pc:chgData name="Ilze Kupča" userId="S::ilze.kupca@kultura.lv::2563da76-fd4a-43b6-bfbc-e592fd1a0c61" providerId="AD" clId="Web-{685EFB3B-738A-A5E0-8763-D8FDBB45EF90}" dt="2024-03-21T18:37:11.276" v="1026" actId="1076"/>
        <pc:sldMkLst>
          <pc:docMk/>
          <pc:sldMk cId="942616410" sldId="444"/>
        </pc:sldMkLst>
        <pc:picChg chg="mod">
          <ac:chgData name="Ilze Kupča" userId="S::ilze.kupca@kultura.lv::2563da76-fd4a-43b6-bfbc-e592fd1a0c61" providerId="AD" clId="Web-{685EFB3B-738A-A5E0-8763-D8FDBB45EF90}" dt="2024-03-21T18:37:11.276" v="1026" actId="1076"/>
          <ac:picMkLst>
            <pc:docMk/>
            <pc:sldMk cId="942616410" sldId="444"/>
            <ac:picMk id="3" creationId="{8B847511-AE1E-A9BC-738E-620C2902326B}"/>
          </ac:picMkLst>
        </pc:picChg>
      </pc:sldChg>
      <pc:sldChg chg="modSp">
        <pc:chgData name="Ilze Kupča" userId="S::ilze.kupca@kultura.lv::2563da76-fd4a-43b6-bfbc-e592fd1a0c61" providerId="AD" clId="Web-{685EFB3B-738A-A5E0-8763-D8FDBB45EF90}" dt="2024-03-21T17:50:15.745" v="468" actId="20577"/>
        <pc:sldMkLst>
          <pc:docMk/>
          <pc:sldMk cId="2099371598" sldId="445"/>
        </pc:sldMkLst>
        <pc:spChg chg="mod">
          <ac:chgData name="Ilze Kupča" userId="S::ilze.kupca@kultura.lv::2563da76-fd4a-43b6-bfbc-e592fd1a0c61" providerId="AD" clId="Web-{685EFB3B-738A-A5E0-8763-D8FDBB45EF90}" dt="2024-03-21T17:50:15.745" v="468" actId="20577"/>
          <ac:spMkLst>
            <pc:docMk/>
            <pc:sldMk cId="2099371598" sldId="445"/>
            <ac:spMk id="5" creationId="{CA46421E-B0E3-C165-9D12-D827F765F61D}"/>
          </ac:spMkLst>
        </pc:spChg>
      </pc:sldChg>
      <pc:sldChg chg="addSp delSp modSp">
        <pc:chgData name="Ilze Kupča" userId="S::ilze.kupca@kultura.lv::2563da76-fd4a-43b6-bfbc-e592fd1a0c61" providerId="AD" clId="Web-{685EFB3B-738A-A5E0-8763-D8FDBB45EF90}" dt="2024-03-21T18:34:40.288" v="981" actId="14100"/>
        <pc:sldMkLst>
          <pc:docMk/>
          <pc:sldMk cId="1138279788" sldId="458"/>
        </pc:sldMkLst>
        <pc:spChg chg="mod">
          <ac:chgData name="Ilze Kupča" userId="S::ilze.kupca@kultura.lv::2563da76-fd4a-43b6-bfbc-e592fd1a0c61" providerId="AD" clId="Web-{685EFB3B-738A-A5E0-8763-D8FDBB45EF90}" dt="2024-03-21T18:33:23.787" v="947" actId="1076"/>
          <ac:spMkLst>
            <pc:docMk/>
            <pc:sldMk cId="1138279788" sldId="458"/>
            <ac:spMk id="5" creationId="{E7483D6A-4EFC-D846-DDEE-53A72294C0EC}"/>
          </ac:spMkLst>
        </pc:spChg>
        <pc:spChg chg="add mod">
          <ac:chgData name="Ilze Kupča" userId="S::ilze.kupca@kultura.lv::2563da76-fd4a-43b6-bfbc-e592fd1a0c61" providerId="AD" clId="Web-{685EFB3B-738A-A5E0-8763-D8FDBB45EF90}" dt="2024-03-21T18:31:32.644" v="905" actId="14100"/>
          <ac:spMkLst>
            <pc:docMk/>
            <pc:sldMk cId="1138279788" sldId="458"/>
            <ac:spMk id="6" creationId="{D5DA0C7E-78B5-1779-3501-98A21A597044}"/>
          </ac:spMkLst>
        </pc:spChg>
        <pc:spChg chg="add mod">
          <ac:chgData name="Ilze Kupča" userId="S::ilze.kupca@kultura.lv::2563da76-fd4a-43b6-bfbc-e592fd1a0c61" providerId="AD" clId="Web-{685EFB3B-738A-A5E0-8763-D8FDBB45EF90}" dt="2024-03-21T18:32:03.754" v="918" actId="20577"/>
          <ac:spMkLst>
            <pc:docMk/>
            <pc:sldMk cId="1138279788" sldId="458"/>
            <ac:spMk id="7" creationId="{337C2503-E6EC-25C8-F862-659EB9F37823}"/>
          </ac:spMkLst>
        </pc:spChg>
        <pc:spChg chg="add mod">
          <ac:chgData name="Ilze Kupča" userId="S::ilze.kupca@kultura.lv::2563da76-fd4a-43b6-bfbc-e592fd1a0c61" providerId="AD" clId="Web-{685EFB3B-738A-A5E0-8763-D8FDBB45EF90}" dt="2024-03-21T18:32:25.942" v="940" actId="20577"/>
          <ac:spMkLst>
            <pc:docMk/>
            <pc:sldMk cId="1138279788" sldId="458"/>
            <ac:spMk id="8" creationId="{7B64B257-A1F8-A9EB-0FE5-6A8A9E248F92}"/>
          </ac:spMkLst>
        </pc:spChg>
        <pc:spChg chg="del mod">
          <ac:chgData name="Ilze Kupča" userId="S::ilze.kupca@kultura.lv::2563da76-fd4a-43b6-bfbc-e592fd1a0c61" providerId="AD" clId="Web-{685EFB3B-738A-A5E0-8763-D8FDBB45EF90}" dt="2024-03-21T18:31:37.347" v="906"/>
          <ac:spMkLst>
            <pc:docMk/>
            <pc:sldMk cId="1138279788" sldId="458"/>
            <ac:spMk id="9" creationId="{4BA70B31-2E10-12A5-B6AB-992AC55306E7}"/>
          </ac:spMkLst>
        </pc:spChg>
        <pc:spChg chg="del mod">
          <ac:chgData name="Ilze Kupča" userId="S::ilze.kupca@kultura.lv::2563da76-fd4a-43b6-bfbc-e592fd1a0c61" providerId="AD" clId="Web-{685EFB3B-738A-A5E0-8763-D8FDBB45EF90}" dt="2024-03-21T18:32:06.332" v="919"/>
          <ac:spMkLst>
            <pc:docMk/>
            <pc:sldMk cId="1138279788" sldId="458"/>
            <ac:spMk id="10" creationId="{1918CF9A-D77D-FB4C-4A5B-5C04A3ABB016}"/>
          </ac:spMkLst>
        </pc:spChg>
        <pc:spChg chg="del mod">
          <ac:chgData name="Ilze Kupča" userId="S::ilze.kupca@kultura.lv::2563da76-fd4a-43b6-bfbc-e592fd1a0c61" providerId="AD" clId="Web-{685EFB3B-738A-A5E0-8763-D8FDBB45EF90}" dt="2024-03-21T18:32:34.020" v="941"/>
          <ac:spMkLst>
            <pc:docMk/>
            <pc:sldMk cId="1138279788" sldId="458"/>
            <ac:spMk id="11" creationId="{BE4E5516-6817-9DC2-CD69-ED66F0DDA357}"/>
          </ac:spMkLst>
        </pc:spChg>
        <pc:spChg chg="mod">
          <ac:chgData name="Ilze Kupča" userId="S::ilze.kupca@kultura.lv::2563da76-fd4a-43b6-bfbc-e592fd1a0c61" providerId="AD" clId="Web-{685EFB3B-738A-A5E0-8763-D8FDBB45EF90}" dt="2024-03-21T18:33:39.146" v="948" actId="20577"/>
          <ac:spMkLst>
            <pc:docMk/>
            <pc:sldMk cId="1138279788" sldId="458"/>
            <ac:spMk id="12" creationId="{00000000-0000-0000-0000-000000000000}"/>
          </ac:spMkLst>
        </pc:spChg>
        <pc:spChg chg="del">
          <ac:chgData name="Ilze Kupča" userId="S::ilze.kupca@kultura.lv::2563da76-fd4a-43b6-bfbc-e592fd1a0c61" providerId="AD" clId="Web-{685EFB3B-738A-A5E0-8763-D8FDBB45EF90}" dt="2024-03-21T18:34:28.585" v="978"/>
          <ac:spMkLst>
            <pc:docMk/>
            <pc:sldMk cId="1138279788" sldId="458"/>
            <ac:spMk id="14" creationId="{DC0191A9-7B8F-618F-05C9-6ACD3ADA8045}"/>
          </ac:spMkLst>
        </pc:spChg>
        <pc:spChg chg="add mod">
          <ac:chgData name="Ilze Kupča" userId="S::ilze.kupca@kultura.lv::2563da76-fd4a-43b6-bfbc-e592fd1a0c61" providerId="AD" clId="Web-{685EFB3B-738A-A5E0-8763-D8FDBB45EF90}" dt="2024-03-21T18:34:33.741" v="979" actId="1076"/>
          <ac:spMkLst>
            <pc:docMk/>
            <pc:sldMk cId="1138279788" sldId="458"/>
            <ac:spMk id="15" creationId="{FCD70594-82A1-B25F-FDDB-54D7BB4B7DC6}"/>
          </ac:spMkLst>
        </pc:spChg>
        <pc:spChg chg="add mod">
          <ac:chgData name="Ilze Kupča" userId="S::ilze.kupca@kultura.lv::2563da76-fd4a-43b6-bfbc-e592fd1a0c61" providerId="AD" clId="Web-{685EFB3B-738A-A5E0-8763-D8FDBB45EF90}" dt="2024-03-21T18:34:40.288" v="981" actId="14100"/>
          <ac:spMkLst>
            <pc:docMk/>
            <pc:sldMk cId="1138279788" sldId="458"/>
            <ac:spMk id="16" creationId="{A4B64413-4B02-0C92-4266-5F79AD64D37A}"/>
          </ac:spMkLst>
        </pc:spChg>
        <pc:spChg chg="del">
          <ac:chgData name="Ilze Kupča" userId="S::ilze.kupca@kultura.lv::2563da76-fd4a-43b6-bfbc-e592fd1a0c61" providerId="AD" clId="Web-{685EFB3B-738A-A5E0-8763-D8FDBB45EF90}" dt="2024-03-21T18:34:25.382" v="977"/>
          <ac:spMkLst>
            <pc:docMk/>
            <pc:sldMk cId="1138279788" sldId="458"/>
            <ac:spMk id="20" creationId="{A1483591-B076-2DA6-35FD-5195A3D1D942}"/>
          </ac:spMkLst>
        </pc:spChg>
        <pc:cxnChg chg="mod">
          <ac:chgData name="Ilze Kupča" userId="S::ilze.kupca@kultura.lv::2563da76-fd4a-43b6-bfbc-e592fd1a0c61" providerId="AD" clId="Web-{685EFB3B-738A-A5E0-8763-D8FDBB45EF90}" dt="2024-03-21T18:32:39.317" v="942"/>
          <ac:cxnSpMkLst>
            <pc:docMk/>
            <pc:sldMk cId="1138279788" sldId="458"/>
            <ac:cxnSpMk id="13" creationId="{97CE556D-E8EC-ED16-08EF-92648A13D2C4}"/>
          </ac:cxnSpMkLst>
        </pc:cxnChg>
      </pc:sldChg>
      <pc:sldChg chg="modSp">
        <pc:chgData name="Ilze Kupča" userId="S::ilze.kupca@kultura.lv::2563da76-fd4a-43b6-bfbc-e592fd1a0c61" providerId="AD" clId="Web-{685EFB3B-738A-A5E0-8763-D8FDBB45EF90}" dt="2024-03-21T17:30:40.454" v="217" actId="20577"/>
        <pc:sldMkLst>
          <pc:docMk/>
          <pc:sldMk cId="3916058991" sldId="460"/>
        </pc:sldMkLst>
        <pc:spChg chg="mod">
          <ac:chgData name="Ilze Kupča" userId="S::ilze.kupca@kultura.lv::2563da76-fd4a-43b6-bfbc-e592fd1a0c61" providerId="AD" clId="Web-{685EFB3B-738A-A5E0-8763-D8FDBB45EF90}" dt="2024-03-21T17:30:40.454" v="217" actId="20577"/>
          <ac:spMkLst>
            <pc:docMk/>
            <pc:sldMk cId="3916058991" sldId="460"/>
            <ac:spMk id="3" creationId="{E9AE6E7B-AFCD-2061-F88A-B1D133A1D3F5}"/>
          </ac:spMkLst>
        </pc:spChg>
        <pc:spChg chg="mod">
          <ac:chgData name="Ilze Kupča" userId="S::ilze.kupca@kultura.lv::2563da76-fd4a-43b6-bfbc-e592fd1a0c61" providerId="AD" clId="Web-{685EFB3B-738A-A5E0-8763-D8FDBB45EF90}" dt="2024-03-21T17:30:34.235" v="215" actId="20577"/>
          <ac:spMkLst>
            <pc:docMk/>
            <pc:sldMk cId="3916058991" sldId="460"/>
            <ac:spMk id="5" creationId="{CDF3D688-ED99-C6E6-E0FC-4E29B35E880E}"/>
          </ac:spMkLst>
        </pc:spChg>
      </pc:sldChg>
      <pc:sldChg chg="modSp">
        <pc:chgData name="Ilze Kupča" userId="S::ilze.kupca@kultura.lv::2563da76-fd4a-43b6-bfbc-e592fd1a0c61" providerId="AD" clId="Web-{685EFB3B-738A-A5E0-8763-D8FDBB45EF90}" dt="2024-03-21T17:32:11.378" v="224" actId="20577"/>
        <pc:sldMkLst>
          <pc:docMk/>
          <pc:sldMk cId="2872965759" sldId="461"/>
        </pc:sldMkLst>
        <pc:spChg chg="mod">
          <ac:chgData name="Ilze Kupča" userId="S::ilze.kupca@kultura.lv::2563da76-fd4a-43b6-bfbc-e592fd1a0c61" providerId="AD" clId="Web-{685EFB3B-738A-A5E0-8763-D8FDBB45EF90}" dt="2024-03-21T17:32:11.378" v="224" actId="20577"/>
          <ac:spMkLst>
            <pc:docMk/>
            <pc:sldMk cId="2872965759" sldId="461"/>
            <ac:spMk id="3" creationId="{E9AE6E7B-AFCD-2061-F88A-B1D133A1D3F5}"/>
          </ac:spMkLst>
        </pc:spChg>
        <pc:spChg chg="mod">
          <ac:chgData name="Ilze Kupča" userId="S::ilze.kupca@kultura.lv::2563da76-fd4a-43b6-bfbc-e592fd1a0c61" providerId="AD" clId="Web-{685EFB3B-738A-A5E0-8763-D8FDBB45EF90}" dt="2024-03-21T17:32:05.784" v="223" actId="20577"/>
          <ac:spMkLst>
            <pc:docMk/>
            <pc:sldMk cId="2872965759" sldId="461"/>
            <ac:spMk id="5" creationId="{CDF3D688-ED99-C6E6-E0FC-4E29B35E880E}"/>
          </ac:spMkLst>
        </pc:spChg>
      </pc:sldChg>
      <pc:sldChg chg="modSp">
        <pc:chgData name="Ilze Kupča" userId="S::ilze.kupca@kultura.lv::2563da76-fd4a-43b6-bfbc-e592fd1a0c61" providerId="AD" clId="Web-{685EFB3B-738A-A5E0-8763-D8FDBB45EF90}" dt="2024-03-21T18:38:52.763" v="1042" actId="1076"/>
        <pc:sldMkLst>
          <pc:docMk/>
          <pc:sldMk cId="3498157926" sldId="468"/>
        </pc:sldMkLst>
        <pc:spChg chg="mod">
          <ac:chgData name="Ilze Kupča" userId="S::ilze.kupca@kultura.lv::2563da76-fd4a-43b6-bfbc-e592fd1a0c61" providerId="AD" clId="Web-{685EFB3B-738A-A5E0-8763-D8FDBB45EF90}" dt="2024-03-21T18:38:50.622" v="1041" actId="1076"/>
          <ac:spMkLst>
            <pc:docMk/>
            <pc:sldMk cId="3498157926" sldId="468"/>
            <ac:spMk id="2" creationId="{9B7EDDEE-F182-3FE8-8657-4DF2CB233010}"/>
          </ac:spMkLst>
        </pc:spChg>
        <pc:picChg chg="mod">
          <ac:chgData name="Ilze Kupča" userId="S::ilze.kupca@kultura.lv::2563da76-fd4a-43b6-bfbc-e592fd1a0c61" providerId="AD" clId="Web-{685EFB3B-738A-A5E0-8763-D8FDBB45EF90}" dt="2024-03-21T18:38:52.763" v="1042" actId="1076"/>
          <ac:picMkLst>
            <pc:docMk/>
            <pc:sldMk cId="3498157926" sldId="468"/>
            <ac:picMk id="3" creationId="{CA939260-862B-CA9A-3E12-2BC7F52A2BE7}"/>
          </ac:picMkLst>
        </pc:picChg>
      </pc:sldChg>
      <pc:sldChg chg="addSp delSp modSp">
        <pc:chgData name="Ilze Kupča" userId="S::ilze.kupca@kultura.lv::2563da76-fd4a-43b6-bfbc-e592fd1a0c61" providerId="AD" clId="Web-{685EFB3B-738A-A5E0-8763-D8FDBB45EF90}" dt="2024-03-21T18:42:26.736" v="1043"/>
        <pc:sldMkLst>
          <pc:docMk/>
          <pc:sldMk cId="118820848" sldId="474"/>
        </pc:sldMkLst>
        <pc:spChg chg="add del mod">
          <ac:chgData name="Ilze Kupča" userId="S::ilze.kupca@kultura.lv::2563da76-fd4a-43b6-bfbc-e592fd1a0c61" providerId="AD" clId="Web-{685EFB3B-738A-A5E0-8763-D8FDBB45EF90}" dt="2024-03-21T18:42:26.736" v="1043"/>
          <ac:spMkLst>
            <pc:docMk/>
            <pc:sldMk cId="118820848" sldId="474"/>
            <ac:spMk id="2" creationId="{72BB3D6A-3795-C996-D815-10B0CD668245}"/>
          </ac:spMkLst>
        </pc:spChg>
        <pc:picChg chg="mod">
          <ac:chgData name="Ilze Kupča" userId="S::ilze.kupca@kultura.lv::2563da76-fd4a-43b6-bfbc-e592fd1a0c61" providerId="AD" clId="Web-{685EFB3B-738A-A5E0-8763-D8FDBB45EF90}" dt="2024-03-21T17:51:00.136" v="473" actId="14100"/>
          <ac:picMkLst>
            <pc:docMk/>
            <pc:sldMk cId="118820848" sldId="474"/>
            <ac:picMk id="3" creationId="{6BD73036-518A-D562-0771-2185A7F4FF37}"/>
          </ac:picMkLst>
        </pc:picChg>
        <pc:picChg chg="mod">
          <ac:chgData name="Ilze Kupča" userId="S::ilze.kupca@kultura.lv::2563da76-fd4a-43b6-bfbc-e592fd1a0c61" providerId="AD" clId="Web-{685EFB3B-738A-A5E0-8763-D8FDBB45EF90}" dt="2024-03-21T17:50:52.464" v="472" actId="1076"/>
          <ac:picMkLst>
            <pc:docMk/>
            <pc:sldMk cId="118820848" sldId="474"/>
            <ac:picMk id="11" creationId="{81CD9D38-5B75-847C-1702-D6CACFD0BBB7}"/>
          </ac:picMkLst>
        </pc:picChg>
      </pc:sldChg>
      <pc:sldChg chg="addSp delSp">
        <pc:chgData name="Ilze Kupča" userId="S::ilze.kupca@kultura.lv::2563da76-fd4a-43b6-bfbc-e592fd1a0c61" providerId="AD" clId="Web-{685EFB3B-738A-A5E0-8763-D8FDBB45EF90}" dt="2024-03-21T18:42:29.017" v="1044"/>
        <pc:sldMkLst>
          <pc:docMk/>
          <pc:sldMk cId="2512837284" sldId="475"/>
        </pc:sldMkLst>
        <pc:spChg chg="add del">
          <ac:chgData name="Ilze Kupča" userId="S::ilze.kupca@kultura.lv::2563da76-fd4a-43b6-bfbc-e592fd1a0c61" providerId="AD" clId="Web-{685EFB3B-738A-A5E0-8763-D8FDBB45EF90}" dt="2024-03-21T18:42:29.017" v="1044"/>
          <ac:spMkLst>
            <pc:docMk/>
            <pc:sldMk cId="2512837284" sldId="475"/>
            <ac:spMk id="3" creationId="{635FE2FB-7B2D-7116-6904-7971F57EA454}"/>
          </ac:spMkLst>
        </pc:spChg>
      </pc:sldChg>
      <pc:sldChg chg="addSp delSp modSp">
        <pc:chgData name="Ilze Kupča" userId="S::ilze.kupca@kultura.lv::2563da76-fd4a-43b6-bfbc-e592fd1a0c61" providerId="AD" clId="Web-{685EFB3B-738A-A5E0-8763-D8FDBB45EF90}" dt="2024-03-21T17:28:24.920" v="199" actId="20577"/>
        <pc:sldMkLst>
          <pc:docMk/>
          <pc:sldMk cId="3632617351" sldId="490"/>
        </pc:sldMkLst>
        <pc:spChg chg="del mod">
          <ac:chgData name="Ilze Kupča" userId="S::ilze.kupca@kultura.lv::2563da76-fd4a-43b6-bfbc-e592fd1a0c61" providerId="AD" clId="Web-{685EFB3B-738A-A5E0-8763-D8FDBB45EF90}" dt="2024-03-21T17:21:36.489" v="101"/>
          <ac:spMkLst>
            <pc:docMk/>
            <pc:sldMk cId="3632617351" sldId="490"/>
            <ac:spMk id="2" creationId="{543BC47B-08B0-414D-D313-0EE15F2A1399}"/>
          </ac:spMkLst>
        </pc:spChg>
        <pc:spChg chg="del mod">
          <ac:chgData name="Ilze Kupča" userId="S::ilze.kupca@kultura.lv::2563da76-fd4a-43b6-bfbc-e592fd1a0c61" providerId="AD" clId="Web-{685EFB3B-738A-A5E0-8763-D8FDBB45EF90}" dt="2024-03-21T17:20:05.251" v="86"/>
          <ac:spMkLst>
            <pc:docMk/>
            <pc:sldMk cId="3632617351" sldId="490"/>
            <ac:spMk id="3" creationId="{F0FE5099-15EA-0AF8-3619-948CF4291AFF}"/>
          </ac:spMkLst>
        </pc:spChg>
        <pc:spChg chg="mod">
          <ac:chgData name="Ilze Kupča" userId="S::ilze.kupca@kultura.lv::2563da76-fd4a-43b6-bfbc-e592fd1a0c61" providerId="AD" clId="Web-{685EFB3B-738A-A5E0-8763-D8FDBB45EF90}" dt="2024-03-21T17:19:02.531" v="73" actId="1076"/>
          <ac:spMkLst>
            <pc:docMk/>
            <pc:sldMk cId="3632617351" sldId="490"/>
            <ac:spMk id="7" creationId="{7B0D25D1-1E9B-A303-E20A-8F459F8778C2}"/>
          </ac:spMkLst>
        </pc:spChg>
        <pc:spChg chg="del mod">
          <ac:chgData name="Ilze Kupča" userId="S::ilze.kupca@kultura.lv::2563da76-fd4a-43b6-bfbc-e592fd1a0c61" providerId="AD" clId="Web-{685EFB3B-738A-A5E0-8763-D8FDBB45EF90}" dt="2024-03-21T17:20:51.174" v="95"/>
          <ac:spMkLst>
            <pc:docMk/>
            <pc:sldMk cId="3632617351" sldId="490"/>
            <ac:spMk id="8" creationId="{1E444452-0B7E-36DB-0543-6C0212026720}"/>
          </ac:spMkLst>
        </pc:spChg>
        <pc:spChg chg="add mod">
          <ac:chgData name="Ilze Kupča" userId="S::ilze.kupca@kultura.lv::2563da76-fd4a-43b6-bfbc-e592fd1a0c61" providerId="AD" clId="Web-{685EFB3B-738A-A5E0-8763-D8FDBB45EF90}" dt="2024-03-21T17:27:01.480" v="184" actId="14100"/>
          <ac:spMkLst>
            <pc:docMk/>
            <pc:sldMk cId="3632617351" sldId="490"/>
            <ac:spMk id="9" creationId="{5CD50813-F02A-21BA-8F31-FB2139133A7D}"/>
          </ac:spMkLst>
        </pc:spChg>
        <pc:spChg chg="add mod">
          <ac:chgData name="Ilze Kupča" userId="S::ilze.kupca@kultura.lv::2563da76-fd4a-43b6-bfbc-e592fd1a0c61" providerId="AD" clId="Web-{685EFB3B-738A-A5E0-8763-D8FDBB45EF90}" dt="2024-03-21T17:27:17.449" v="188" actId="20577"/>
          <ac:spMkLst>
            <pc:docMk/>
            <pc:sldMk cId="3632617351" sldId="490"/>
            <ac:spMk id="10" creationId="{461E9AAA-E6B7-91A3-4B78-F5B410368DC5}"/>
          </ac:spMkLst>
        </pc:spChg>
        <pc:spChg chg="add del mod">
          <ac:chgData name="Ilze Kupča" userId="S::ilze.kupca@kultura.lv::2563da76-fd4a-43b6-bfbc-e592fd1a0c61" providerId="AD" clId="Web-{685EFB3B-738A-A5E0-8763-D8FDBB45EF90}" dt="2024-03-21T17:28:24.920" v="199" actId="20577"/>
          <ac:spMkLst>
            <pc:docMk/>
            <pc:sldMk cId="3632617351" sldId="490"/>
            <ac:spMk id="11" creationId="{70C799C8-F20C-DD33-6385-19FE2F1F1425}"/>
          </ac:spMkLst>
        </pc:spChg>
        <pc:spChg chg="add del mod">
          <ac:chgData name="Ilze Kupča" userId="S::ilze.kupca@kultura.lv::2563da76-fd4a-43b6-bfbc-e592fd1a0c61" providerId="AD" clId="Web-{685EFB3B-738A-A5E0-8763-D8FDBB45EF90}" dt="2024-03-21T17:20:12.361" v="87"/>
          <ac:spMkLst>
            <pc:docMk/>
            <pc:sldMk cId="3632617351" sldId="490"/>
            <ac:spMk id="13" creationId="{69E4A802-2007-470F-7C14-FBFBDC97CB31}"/>
          </ac:spMkLst>
        </pc:spChg>
      </pc:sldChg>
      <pc:sldChg chg="modSp">
        <pc:chgData name="Ilze Kupča" userId="S::ilze.kupca@kultura.lv::2563da76-fd4a-43b6-bfbc-e592fd1a0c61" providerId="AD" clId="Web-{685EFB3B-738A-A5E0-8763-D8FDBB45EF90}" dt="2024-03-21T17:31:42.361" v="222" actId="1076"/>
        <pc:sldMkLst>
          <pc:docMk/>
          <pc:sldMk cId="3404240930" sldId="493"/>
        </pc:sldMkLst>
        <pc:spChg chg="mod">
          <ac:chgData name="Ilze Kupča" userId="S::ilze.kupca@kultura.lv::2563da76-fd4a-43b6-bfbc-e592fd1a0c61" providerId="AD" clId="Web-{685EFB3B-738A-A5E0-8763-D8FDBB45EF90}" dt="2024-03-21T17:31:42.361" v="222" actId="1076"/>
          <ac:spMkLst>
            <pc:docMk/>
            <pc:sldMk cId="3404240930" sldId="493"/>
            <ac:spMk id="3" creationId="{E9AE6E7B-AFCD-2061-F88A-B1D133A1D3F5}"/>
          </ac:spMkLst>
        </pc:spChg>
        <pc:spChg chg="mod">
          <ac:chgData name="Ilze Kupča" userId="S::ilze.kupca@kultura.lv::2563da76-fd4a-43b6-bfbc-e592fd1a0c61" providerId="AD" clId="Web-{685EFB3B-738A-A5E0-8763-D8FDBB45EF90}" dt="2024-03-21T17:29:12.374" v="205" actId="20577"/>
          <ac:spMkLst>
            <pc:docMk/>
            <pc:sldMk cId="3404240930" sldId="493"/>
            <ac:spMk id="5" creationId="{CDF3D688-ED99-C6E6-E0FC-4E29B35E880E}"/>
          </ac:spMkLst>
        </pc:spChg>
      </pc:sldChg>
      <pc:sldChg chg="modSp">
        <pc:chgData name="Ilze Kupča" userId="S::ilze.kupca@kultura.lv::2563da76-fd4a-43b6-bfbc-e592fd1a0c61" providerId="AD" clId="Web-{685EFB3B-738A-A5E0-8763-D8FDBB45EF90}" dt="2024-03-21T17:47:12.663" v="439" actId="14100"/>
        <pc:sldMkLst>
          <pc:docMk/>
          <pc:sldMk cId="2737175701" sldId="497"/>
        </pc:sldMkLst>
        <pc:spChg chg="mod">
          <ac:chgData name="Ilze Kupča" userId="S::ilze.kupca@kultura.lv::2563da76-fd4a-43b6-bfbc-e592fd1a0c61" providerId="AD" clId="Web-{685EFB3B-738A-A5E0-8763-D8FDBB45EF90}" dt="2024-03-21T17:47:03.053" v="437" actId="1076"/>
          <ac:spMkLst>
            <pc:docMk/>
            <pc:sldMk cId="2737175701" sldId="497"/>
            <ac:spMk id="3" creationId="{B0ABB29D-6B35-02D6-3A6A-B0AC86EFA003}"/>
          </ac:spMkLst>
        </pc:spChg>
        <pc:picChg chg="mod">
          <ac:chgData name="Ilze Kupča" userId="S::ilze.kupca@kultura.lv::2563da76-fd4a-43b6-bfbc-e592fd1a0c61" providerId="AD" clId="Web-{685EFB3B-738A-A5E0-8763-D8FDBB45EF90}" dt="2024-03-21T17:47:12.663" v="439" actId="14100"/>
          <ac:picMkLst>
            <pc:docMk/>
            <pc:sldMk cId="2737175701" sldId="497"/>
            <ac:picMk id="4" creationId="{3C5DF1A3-E152-F8F9-A358-DAD0EFB33F42}"/>
          </ac:picMkLst>
        </pc:picChg>
      </pc:sldChg>
      <pc:sldChg chg="addSp delSp modSp">
        <pc:chgData name="Ilze Kupča" userId="S::ilze.kupca@kultura.lv::2563da76-fd4a-43b6-bfbc-e592fd1a0c61" providerId="AD" clId="Web-{685EFB3B-738A-A5E0-8763-D8FDBB45EF90}" dt="2024-03-21T17:59:37.429" v="595" actId="20577"/>
        <pc:sldMkLst>
          <pc:docMk/>
          <pc:sldMk cId="3766783509" sldId="499"/>
        </pc:sldMkLst>
        <pc:spChg chg="add del mod">
          <ac:chgData name="Ilze Kupča" userId="S::ilze.kupca@kultura.lv::2563da76-fd4a-43b6-bfbc-e592fd1a0c61" providerId="AD" clId="Web-{685EFB3B-738A-A5E0-8763-D8FDBB45EF90}" dt="2024-03-21T17:55:57.127" v="541"/>
          <ac:spMkLst>
            <pc:docMk/>
            <pc:sldMk cId="3766783509" sldId="499"/>
            <ac:spMk id="6" creationId="{FDF52715-3B26-F6CF-3960-2CDF4E6C2126}"/>
          </ac:spMkLst>
        </pc:spChg>
        <pc:spChg chg="add del mod">
          <ac:chgData name="Ilze Kupča" userId="S::ilze.kupca@kultura.lv::2563da76-fd4a-43b6-bfbc-e592fd1a0c61" providerId="AD" clId="Web-{685EFB3B-738A-A5E0-8763-D8FDBB45EF90}" dt="2024-03-21T17:54:18.719" v="502"/>
          <ac:spMkLst>
            <pc:docMk/>
            <pc:sldMk cId="3766783509" sldId="499"/>
            <ac:spMk id="8" creationId="{76459D6D-5CCA-7D87-79DF-41648A5AC119}"/>
          </ac:spMkLst>
        </pc:spChg>
        <pc:spChg chg="del">
          <ac:chgData name="Ilze Kupča" userId="S::ilze.kupca@kultura.lv::2563da76-fd4a-43b6-bfbc-e592fd1a0c61" providerId="AD" clId="Web-{685EFB3B-738A-A5E0-8763-D8FDBB45EF90}" dt="2024-03-21T17:57:08.410" v="569"/>
          <ac:spMkLst>
            <pc:docMk/>
            <pc:sldMk cId="3766783509" sldId="499"/>
            <ac:spMk id="10" creationId="{C6E3ED41-623F-2A16-6D9E-70048658C231}"/>
          </ac:spMkLst>
        </pc:spChg>
        <pc:spChg chg="mod">
          <ac:chgData name="Ilze Kupča" userId="S::ilze.kupca@kultura.lv::2563da76-fd4a-43b6-bfbc-e592fd1a0c61" providerId="AD" clId="Web-{685EFB3B-738A-A5E0-8763-D8FDBB45EF90}" dt="2024-03-21T17:58:00.583" v="577" actId="14100"/>
          <ac:spMkLst>
            <pc:docMk/>
            <pc:sldMk cId="3766783509" sldId="499"/>
            <ac:spMk id="11" creationId="{89679CF7-F04A-4C72-4B52-6548CDA2F4AD}"/>
          </ac:spMkLst>
        </pc:spChg>
        <pc:spChg chg="del mod">
          <ac:chgData name="Ilze Kupča" userId="S::ilze.kupca@kultura.lv::2563da76-fd4a-43b6-bfbc-e592fd1a0c61" providerId="AD" clId="Web-{685EFB3B-738A-A5E0-8763-D8FDBB45EF90}" dt="2024-03-21T17:56:06.987" v="543"/>
          <ac:spMkLst>
            <pc:docMk/>
            <pc:sldMk cId="3766783509" sldId="499"/>
            <ac:spMk id="12" creationId="{00000000-0000-0000-0000-000000000000}"/>
          </ac:spMkLst>
        </pc:spChg>
        <pc:spChg chg="mod">
          <ac:chgData name="Ilze Kupča" userId="S::ilze.kupca@kultura.lv::2563da76-fd4a-43b6-bfbc-e592fd1a0c61" providerId="AD" clId="Web-{685EFB3B-738A-A5E0-8763-D8FDBB45EF90}" dt="2024-03-21T17:58:22.396" v="582" actId="1076"/>
          <ac:spMkLst>
            <pc:docMk/>
            <pc:sldMk cId="3766783509" sldId="499"/>
            <ac:spMk id="13" creationId="{551E34D5-D841-0DF7-6DDB-DDC347192754}"/>
          </ac:spMkLst>
        </pc:spChg>
        <pc:spChg chg="mod">
          <ac:chgData name="Ilze Kupča" userId="S::ilze.kupca@kultura.lv::2563da76-fd4a-43b6-bfbc-e592fd1a0c61" providerId="AD" clId="Web-{685EFB3B-738A-A5E0-8763-D8FDBB45EF90}" dt="2024-03-21T17:58:07.239" v="579" actId="1076"/>
          <ac:spMkLst>
            <pc:docMk/>
            <pc:sldMk cId="3766783509" sldId="499"/>
            <ac:spMk id="14" creationId="{F2075291-217B-CCEE-863E-186BAA00D942}"/>
          </ac:spMkLst>
        </pc:spChg>
        <pc:spChg chg="add del">
          <ac:chgData name="Ilze Kupča" userId="S::ilze.kupca@kultura.lv::2563da76-fd4a-43b6-bfbc-e592fd1a0c61" providerId="AD" clId="Web-{685EFB3B-738A-A5E0-8763-D8FDBB45EF90}" dt="2024-03-21T17:54:14.812" v="500"/>
          <ac:spMkLst>
            <pc:docMk/>
            <pc:sldMk cId="3766783509" sldId="499"/>
            <ac:spMk id="15" creationId="{03BCA306-2400-38A3-8B5E-ABFDF6682375}"/>
          </ac:spMkLst>
        </pc:spChg>
        <pc:spChg chg="add mod">
          <ac:chgData name="Ilze Kupča" userId="S::ilze.kupca@kultura.lv::2563da76-fd4a-43b6-bfbc-e592fd1a0c61" providerId="AD" clId="Web-{685EFB3B-738A-A5E0-8763-D8FDBB45EF90}" dt="2024-03-21T17:59:37.429" v="595" actId="20577"/>
          <ac:spMkLst>
            <pc:docMk/>
            <pc:sldMk cId="3766783509" sldId="499"/>
            <ac:spMk id="16" creationId="{AFD3B999-7FE4-9D59-DB4B-AB177EC9041C}"/>
          </ac:spMkLst>
        </pc:spChg>
        <pc:spChg chg="del">
          <ac:chgData name="Ilze Kupča" userId="S::ilze.kupca@kultura.lv::2563da76-fd4a-43b6-bfbc-e592fd1a0c61" providerId="AD" clId="Web-{685EFB3B-738A-A5E0-8763-D8FDBB45EF90}" dt="2024-03-21T17:58:55.865" v="588"/>
          <ac:spMkLst>
            <pc:docMk/>
            <pc:sldMk cId="3766783509" sldId="499"/>
            <ac:spMk id="17" creationId="{4768B96C-5B07-6A06-DF72-4B6FB2614852}"/>
          </ac:spMkLst>
        </pc:spChg>
        <pc:spChg chg="add del mod">
          <ac:chgData name="Ilze Kupča" userId="S::ilze.kupca@kultura.lv::2563da76-fd4a-43b6-bfbc-e592fd1a0c61" providerId="AD" clId="Web-{685EFB3B-738A-A5E0-8763-D8FDBB45EF90}" dt="2024-03-21T17:56:11.659" v="544"/>
          <ac:spMkLst>
            <pc:docMk/>
            <pc:sldMk cId="3766783509" sldId="499"/>
            <ac:spMk id="19" creationId="{83D1F2DA-39C0-B719-B6D8-DE527E6E8AAC}"/>
          </ac:spMkLst>
        </pc:spChg>
        <pc:spChg chg="add mod">
          <ac:chgData name="Ilze Kupča" userId="S::ilze.kupca@kultura.lv::2563da76-fd4a-43b6-bfbc-e592fd1a0c61" providerId="AD" clId="Web-{685EFB3B-738A-A5E0-8763-D8FDBB45EF90}" dt="2024-03-21T17:59:29.038" v="594" actId="20577"/>
          <ac:spMkLst>
            <pc:docMk/>
            <pc:sldMk cId="3766783509" sldId="499"/>
            <ac:spMk id="20" creationId="{1467FCA1-9D8F-9611-A4BE-EC997423235F}"/>
          </ac:spMkLst>
        </pc:spChg>
        <pc:spChg chg="add mod">
          <ac:chgData name="Ilze Kupča" userId="S::ilze.kupca@kultura.lv::2563da76-fd4a-43b6-bfbc-e592fd1a0c61" providerId="AD" clId="Web-{685EFB3B-738A-A5E0-8763-D8FDBB45EF90}" dt="2024-03-21T17:59:10.991" v="592" actId="20577"/>
          <ac:spMkLst>
            <pc:docMk/>
            <pc:sldMk cId="3766783509" sldId="499"/>
            <ac:spMk id="21" creationId="{E500070A-74FD-A738-C83B-E990F0DC777B}"/>
          </ac:spMkLst>
        </pc:spChg>
      </pc:sldChg>
      <pc:sldChg chg="addSp delSp modSp">
        <pc:chgData name="Ilze Kupča" userId="S::ilze.kupca@kultura.lv::2563da76-fd4a-43b6-bfbc-e592fd1a0c61" providerId="AD" clId="Web-{685EFB3B-738A-A5E0-8763-D8FDBB45EF90}" dt="2024-03-21T18:07:24.485" v="664" actId="1076"/>
        <pc:sldMkLst>
          <pc:docMk/>
          <pc:sldMk cId="843828273" sldId="500"/>
        </pc:sldMkLst>
        <pc:spChg chg="mod">
          <ac:chgData name="Ilze Kupča" userId="S::ilze.kupca@kultura.lv::2563da76-fd4a-43b6-bfbc-e592fd1a0c61" providerId="AD" clId="Web-{685EFB3B-738A-A5E0-8763-D8FDBB45EF90}" dt="2024-03-21T18:06:15.421" v="650" actId="1076"/>
          <ac:spMkLst>
            <pc:docMk/>
            <pc:sldMk cId="843828273" sldId="500"/>
            <ac:spMk id="5" creationId="{7745F9D0-49BD-47E4-AE69-17ED497302D5}"/>
          </ac:spMkLst>
        </pc:spChg>
        <pc:spChg chg="add mod">
          <ac:chgData name="Ilze Kupča" userId="S::ilze.kupca@kultura.lv::2563da76-fd4a-43b6-bfbc-e592fd1a0c61" providerId="AD" clId="Web-{685EFB3B-738A-A5E0-8763-D8FDBB45EF90}" dt="2024-03-21T18:07:07.391" v="662"/>
          <ac:spMkLst>
            <pc:docMk/>
            <pc:sldMk cId="843828273" sldId="500"/>
            <ac:spMk id="7" creationId="{079CC256-6029-CDB7-9ABC-DC2ECCBECF6B}"/>
          </ac:spMkLst>
        </pc:spChg>
        <pc:spChg chg="add mod">
          <ac:chgData name="Ilze Kupča" userId="S::ilze.kupca@kultura.lv::2563da76-fd4a-43b6-bfbc-e592fd1a0c61" providerId="AD" clId="Web-{685EFB3B-738A-A5E0-8763-D8FDBB45EF90}" dt="2024-03-21T18:07:24.485" v="664" actId="1076"/>
          <ac:spMkLst>
            <pc:docMk/>
            <pc:sldMk cId="843828273" sldId="500"/>
            <ac:spMk id="8" creationId="{F8B01DD5-23C9-311C-B1C9-21FB1C69839A}"/>
          </ac:spMkLst>
        </pc:spChg>
        <pc:spChg chg="mod">
          <ac:chgData name="Ilze Kupča" userId="S::ilze.kupca@kultura.lv::2563da76-fd4a-43b6-bfbc-e592fd1a0c61" providerId="AD" clId="Web-{685EFB3B-738A-A5E0-8763-D8FDBB45EF90}" dt="2024-03-21T18:04:15.731" v="646" actId="20577"/>
          <ac:spMkLst>
            <pc:docMk/>
            <pc:sldMk cId="843828273" sldId="500"/>
            <ac:spMk id="12" creationId="{00000000-0000-0000-0000-000000000000}"/>
          </ac:spMkLst>
        </pc:spChg>
        <pc:picChg chg="del">
          <ac:chgData name="Ilze Kupča" userId="S::ilze.kupca@kultura.lv::2563da76-fd4a-43b6-bfbc-e592fd1a0c61" providerId="AD" clId="Web-{685EFB3B-738A-A5E0-8763-D8FDBB45EF90}" dt="2024-03-21T18:03:40.121" v="635"/>
          <ac:picMkLst>
            <pc:docMk/>
            <pc:sldMk cId="843828273" sldId="500"/>
            <ac:picMk id="4" creationId="{2EA83970-2061-A358-CBB9-901E214AFBE9}"/>
          </ac:picMkLst>
        </pc:picChg>
        <pc:cxnChg chg="add mod">
          <ac:chgData name="Ilze Kupča" userId="S::ilze.kupca@kultura.lv::2563da76-fd4a-43b6-bfbc-e592fd1a0c61" providerId="AD" clId="Web-{685EFB3B-738A-A5E0-8763-D8FDBB45EF90}" dt="2024-03-21T18:06:08.140" v="649" actId="1076"/>
          <ac:cxnSpMkLst>
            <pc:docMk/>
            <pc:sldMk cId="843828273" sldId="500"/>
            <ac:cxnSpMk id="6" creationId="{153AB4CB-EE8E-734F-5D0F-BD2C5C818F30}"/>
          </ac:cxnSpMkLst>
        </pc:cxnChg>
      </pc:sldChg>
      <pc:sldChg chg="addSp modSp">
        <pc:chgData name="Ilze Kupča" userId="S::ilze.kupca@kultura.lv::2563da76-fd4a-43b6-bfbc-e592fd1a0c61" providerId="AD" clId="Web-{685EFB3B-738A-A5E0-8763-D8FDBB45EF90}" dt="2024-03-21T18:11:44.399" v="703" actId="1076"/>
        <pc:sldMkLst>
          <pc:docMk/>
          <pc:sldMk cId="534777410" sldId="501"/>
        </pc:sldMkLst>
        <pc:spChg chg="add mod">
          <ac:chgData name="Ilze Kupča" userId="S::ilze.kupca@kultura.lv::2563da76-fd4a-43b6-bfbc-e592fd1a0c61" providerId="AD" clId="Web-{685EFB3B-738A-A5E0-8763-D8FDBB45EF90}" dt="2024-03-21T18:11:44.399" v="703" actId="1076"/>
          <ac:spMkLst>
            <pc:docMk/>
            <pc:sldMk cId="534777410" sldId="501"/>
            <ac:spMk id="3" creationId="{83FCFBF4-3D99-CBC2-0E61-8DC4624CF73F}"/>
          </ac:spMkLst>
        </pc:spChg>
        <pc:spChg chg="mod">
          <ac:chgData name="Ilze Kupča" userId="S::ilze.kupca@kultura.lv::2563da76-fd4a-43b6-bfbc-e592fd1a0c61" providerId="AD" clId="Web-{685EFB3B-738A-A5E0-8763-D8FDBB45EF90}" dt="2024-03-21T18:07:41.033" v="668" actId="20577"/>
          <ac:spMkLst>
            <pc:docMk/>
            <pc:sldMk cId="534777410" sldId="501"/>
            <ac:spMk id="5" creationId="{7745F9D0-49BD-47E4-AE69-17ED497302D5}"/>
          </ac:spMkLst>
        </pc:spChg>
        <pc:spChg chg="mod">
          <ac:chgData name="Ilze Kupča" userId="S::ilze.kupca@kultura.lv::2563da76-fd4a-43b6-bfbc-e592fd1a0c61" providerId="AD" clId="Web-{685EFB3B-738A-A5E0-8763-D8FDBB45EF90}" dt="2024-03-21T18:10:17.944" v="679" actId="14100"/>
          <ac:spMkLst>
            <pc:docMk/>
            <pc:sldMk cId="534777410" sldId="501"/>
            <ac:spMk id="12" creationId="{00000000-0000-0000-0000-000000000000}"/>
          </ac:spMkLst>
        </pc:spChg>
      </pc:sldChg>
      <pc:sldChg chg="addSp delSp modSp">
        <pc:chgData name="Ilze Kupča" userId="S::ilze.kupca@kultura.lv::2563da76-fd4a-43b6-bfbc-e592fd1a0c61" providerId="AD" clId="Web-{685EFB3B-738A-A5E0-8763-D8FDBB45EF90}" dt="2024-03-21T17:39:29.950" v="278" actId="1076"/>
        <pc:sldMkLst>
          <pc:docMk/>
          <pc:sldMk cId="4123777839" sldId="502"/>
        </pc:sldMkLst>
        <pc:spChg chg="mod">
          <ac:chgData name="Ilze Kupča" userId="S::ilze.kupca@kultura.lv::2563da76-fd4a-43b6-bfbc-e592fd1a0c61" providerId="AD" clId="Web-{685EFB3B-738A-A5E0-8763-D8FDBB45EF90}" dt="2024-03-21T17:38:41.589" v="270" actId="14100"/>
          <ac:spMkLst>
            <pc:docMk/>
            <pc:sldMk cId="4123777839" sldId="502"/>
            <ac:spMk id="2" creationId="{7C223A23-9793-9A7A-C0B1-E6DB5B63834B}"/>
          </ac:spMkLst>
        </pc:spChg>
        <pc:spChg chg="mod">
          <ac:chgData name="Ilze Kupča" userId="S::ilze.kupca@kultura.lv::2563da76-fd4a-43b6-bfbc-e592fd1a0c61" providerId="AD" clId="Web-{685EFB3B-738A-A5E0-8763-D8FDBB45EF90}" dt="2024-03-21T17:38:47.574" v="271" actId="14100"/>
          <ac:spMkLst>
            <pc:docMk/>
            <pc:sldMk cId="4123777839" sldId="502"/>
            <ac:spMk id="3" creationId="{D65CEEBF-2CD3-2BEB-4E8F-C0226FA9444E}"/>
          </ac:spMkLst>
        </pc:spChg>
        <pc:spChg chg="del">
          <ac:chgData name="Ilze Kupča" userId="S::ilze.kupca@kultura.lv::2563da76-fd4a-43b6-bfbc-e592fd1a0c61" providerId="AD" clId="Web-{685EFB3B-738A-A5E0-8763-D8FDBB45EF90}" dt="2024-03-21T17:34:44.537" v="239"/>
          <ac:spMkLst>
            <pc:docMk/>
            <pc:sldMk cId="4123777839" sldId="502"/>
            <ac:spMk id="4" creationId="{08227D39-49D8-E865-1D5B-38FEA1479EBF}"/>
          </ac:spMkLst>
        </pc:spChg>
        <pc:spChg chg="del">
          <ac:chgData name="Ilze Kupča" userId="S::ilze.kupca@kultura.lv::2563da76-fd4a-43b6-bfbc-e592fd1a0c61" providerId="AD" clId="Web-{685EFB3B-738A-A5E0-8763-D8FDBB45EF90}" dt="2024-03-21T17:34:40.646" v="238"/>
          <ac:spMkLst>
            <pc:docMk/>
            <pc:sldMk cId="4123777839" sldId="502"/>
            <ac:spMk id="6" creationId="{053B5D87-668A-39CA-F67A-39E2E10FE199}"/>
          </ac:spMkLst>
        </pc:spChg>
        <pc:spChg chg="add mod">
          <ac:chgData name="Ilze Kupča" userId="S::ilze.kupca@kultura.lv::2563da76-fd4a-43b6-bfbc-e592fd1a0c61" providerId="AD" clId="Web-{685EFB3B-738A-A5E0-8763-D8FDBB45EF90}" dt="2024-03-21T17:39:29.950" v="278" actId="1076"/>
          <ac:spMkLst>
            <pc:docMk/>
            <pc:sldMk cId="4123777839" sldId="502"/>
            <ac:spMk id="8" creationId="{1C1C9143-5789-9E5B-58AA-88C7C2BB40D5}"/>
          </ac:spMkLst>
        </pc:spChg>
        <pc:spChg chg="add mod">
          <ac:chgData name="Ilze Kupča" userId="S::ilze.kupca@kultura.lv::2563da76-fd4a-43b6-bfbc-e592fd1a0c61" providerId="AD" clId="Web-{685EFB3B-738A-A5E0-8763-D8FDBB45EF90}" dt="2024-03-21T17:39:19.074" v="276" actId="14100"/>
          <ac:spMkLst>
            <pc:docMk/>
            <pc:sldMk cId="4123777839" sldId="502"/>
            <ac:spMk id="9" creationId="{5C0AE676-46D4-770E-8C5B-9964DBED4D2F}"/>
          </ac:spMkLst>
        </pc:spChg>
      </pc:sldChg>
      <pc:sldChg chg="addSp delSp modSp">
        <pc:chgData name="Ilze Kupča" userId="S::ilze.kupca@kultura.lv::2563da76-fd4a-43b6-bfbc-e592fd1a0c61" providerId="AD" clId="Web-{685EFB3B-738A-A5E0-8763-D8FDBB45EF90}" dt="2024-03-21T18:43:32.769" v="1051" actId="1076"/>
        <pc:sldMkLst>
          <pc:docMk/>
          <pc:sldMk cId="684103085" sldId="504"/>
        </pc:sldMkLst>
        <pc:spChg chg="mod">
          <ac:chgData name="Ilze Kupča" userId="S::ilze.kupca@kultura.lv::2563da76-fd4a-43b6-bfbc-e592fd1a0c61" providerId="AD" clId="Web-{685EFB3B-738A-A5E0-8763-D8FDBB45EF90}" dt="2024-03-21T17:11:58.678" v="8" actId="20577"/>
          <ac:spMkLst>
            <pc:docMk/>
            <pc:sldMk cId="684103085" sldId="504"/>
            <ac:spMk id="5" creationId="{E7483D6A-4EFC-D846-DDEE-53A72294C0EC}"/>
          </ac:spMkLst>
        </pc:spChg>
        <pc:spChg chg="del mod">
          <ac:chgData name="Ilze Kupča" userId="S::ilze.kupca@kultura.lv::2563da76-fd4a-43b6-bfbc-e592fd1a0c61" providerId="AD" clId="Web-{685EFB3B-738A-A5E0-8763-D8FDBB45EF90}" dt="2024-03-21T18:27:54.577" v="866"/>
          <ac:spMkLst>
            <pc:docMk/>
            <pc:sldMk cId="684103085" sldId="504"/>
            <ac:spMk id="6" creationId="{67748571-4492-D566-F0BE-1AFAE0308BBE}"/>
          </ac:spMkLst>
        </pc:spChg>
        <pc:spChg chg="del mod">
          <ac:chgData name="Ilze Kupča" userId="S::ilze.kupca@kultura.lv::2563da76-fd4a-43b6-bfbc-e592fd1a0c61" providerId="AD" clId="Web-{685EFB3B-738A-A5E0-8763-D8FDBB45EF90}" dt="2024-03-21T18:27:54.577" v="865"/>
          <ac:spMkLst>
            <pc:docMk/>
            <pc:sldMk cId="684103085" sldId="504"/>
            <ac:spMk id="7" creationId="{90F3EE0C-748C-52EF-158A-2109E1788E57}"/>
          </ac:spMkLst>
        </pc:spChg>
        <pc:spChg chg="del mod">
          <ac:chgData name="Ilze Kupča" userId="S::ilze.kupca@kultura.lv::2563da76-fd4a-43b6-bfbc-e592fd1a0c61" providerId="AD" clId="Web-{685EFB3B-738A-A5E0-8763-D8FDBB45EF90}" dt="2024-03-21T18:27:54.577" v="864"/>
          <ac:spMkLst>
            <pc:docMk/>
            <pc:sldMk cId="684103085" sldId="504"/>
            <ac:spMk id="8" creationId="{977C112E-1FE6-16A6-D3D4-8957383BB70D}"/>
          </ac:spMkLst>
        </pc:spChg>
        <pc:spChg chg="add del mod">
          <ac:chgData name="Ilze Kupča" userId="S::ilze.kupca@kultura.lv::2563da76-fd4a-43b6-bfbc-e592fd1a0c61" providerId="AD" clId="Web-{685EFB3B-738A-A5E0-8763-D8FDBB45EF90}" dt="2024-03-21T18:26:03.918" v="839"/>
          <ac:spMkLst>
            <pc:docMk/>
            <pc:sldMk cId="684103085" sldId="504"/>
            <ac:spMk id="9" creationId="{3FB77639-ADA1-1F10-F88B-1683DC55859B}"/>
          </ac:spMkLst>
        </pc:spChg>
        <pc:spChg chg="add mod">
          <ac:chgData name="Ilze Kupča" userId="S::ilze.kupca@kultura.lv::2563da76-fd4a-43b6-bfbc-e592fd1a0c61" providerId="AD" clId="Web-{685EFB3B-738A-A5E0-8763-D8FDBB45EF90}" dt="2024-03-21T18:27:47.764" v="860" actId="1076"/>
          <ac:spMkLst>
            <pc:docMk/>
            <pc:sldMk cId="684103085" sldId="504"/>
            <ac:spMk id="10" creationId="{5DF8A96E-1F9A-30E4-2130-6B8945689F30}"/>
          </ac:spMkLst>
        </pc:spChg>
        <pc:spChg chg="add mod">
          <ac:chgData name="Ilze Kupča" userId="S::ilze.kupca@kultura.lv::2563da76-fd4a-43b6-bfbc-e592fd1a0c61" providerId="AD" clId="Web-{685EFB3B-738A-A5E0-8763-D8FDBB45EF90}" dt="2024-03-21T18:27:47.780" v="861" actId="1076"/>
          <ac:spMkLst>
            <pc:docMk/>
            <pc:sldMk cId="684103085" sldId="504"/>
            <ac:spMk id="11" creationId="{AC02D094-65FE-808A-EC72-FB9D608E5377}"/>
          </ac:spMkLst>
        </pc:spChg>
        <pc:spChg chg="del">
          <ac:chgData name="Ilze Kupča" userId="S::ilze.kupca@kultura.lv::2563da76-fd4a-43b6-bfbc-e592fd1a0c61" providerId="AD" clId="Web-{685EFB3B-738A-A5E0-8763-D8FDBB45EF90}" dt="2024-03-21T18:25:57.668" v="838"/>
          <ac:spMkLst>
            <pc:docMk/>
            <pc:sldMk cId="684103085" sldId="504"/>
            <ac:spMk id="12" creationId="{00000000-0000-0000-0000-000000000000}"/>
          </ac:spMkLst>
        </pc:spChg>
        <pc:spChg chg="mod">
          <ac:chgData name="Ilze Kupča" userId="S::ilze.kupca@kultura.lv::2563da76-fd4a-43b6-bfbc-e592fd1a0c61" providerId="AD" clId="Web-{685EFB3B-738A-A5E0-8763-D8FDBB45EF90}" dt="2024-03-21T18:43:18.987" v="1048" actId="1076"/>
          <ac:spMkLst>
            <pc:docMk/>
            <pc:sldMk cId="684103085" sldId="504"/>
            <ac:spMk id="13" creationId="{556134A7-2517-EC9B-2082-73AA25A84C5E}"/>
          </ac:spMkLst>
        </pc:spChg>
        <pc:spChg chg="add mod">
          <ac:chgData name="Ilze Kupča" userId="S::ilze.kupca@kultura.lv::2563da76-fd4a-43b6-bfbc-e592fd1a0c61" providerId="AD" clId="Web-{685EFB3B-738A-A5E0-8763-D8FDBB45EF90}" dt="2024-03-21T18:43:08.956" v="1047" actId="14100"/>
          <ac:spMkLst>
            <pc:docMk/>
            <pc:sldMk cId="684103085" sldId="504"/>
            <ac:spMk id="14" creationId="{FC52D304-8F38-A263-FC6A-3000DBB782D8}"/>
          </ac:spMkLst>
        </pc:spChg>
        <pc:spChg chg="mod">
          <ac:chgData name="Ilze Kupča" userId="S::ilze.kupca@kultura.lv::2563da76-fd4a-43b6-bfbc-e592fd1a0c61" providerId="AD" clId="Web-{685EFB3B-738A-A5E0-8763-D8FDBB45EF90}" dt="2024-03-21T18:43:00.190" v="1046" actId="1076"/>
          <ac:spMkLst>
            <pc:docMk/>
            <pc:sldMk cId="684103085" sldId="504"/>
            <ac:spMk id="18" creationId="{338A4A41-3D7F-9A6B-6BE8-3A2929002A04}"/>
          </ac:spMkLst>
        </pc:spChg>
        <pc:spChg chg="mod">
          <ac:chgData name="Ilze Kupča" userId="S::ilze.kupca@kultura.lv::2563da76-fd4a-43b6-bfbc-e592fd1a0c61" providerId="AD" clId="Web-{685EFB3B-738A-A5E0-8763-D8FDBB45EF90}" dt="2024-03-21T18:28:00.452" v="868" actId="1076"/>
          <ac:spMkLst>
            <pc:docMk/>
            <pc:sldMk cId="684103085" sldId="504"/>
            <ac:spMk id="19" creationId="{F5078E59-B8A3-322D-BDD6-C07BE372A29F}"/>
          </ac:spMkLst>
        </pc:spChg>
        <pc:spChg chg="mod">
          <ac:chgData name="Ilze Kupča" userId="S::ilze.kupca@kultura.lv::2563da76-fd4a-43b6-bfbc-e592fd1a0c61" providerId="AD" clId="Web-{685EFB3B-738A-A5E0-8763-D8FDBB45EF90}" dt="2024-03-21T18:27:57.780" v="867" actId="1076"/>
          <ac:spMkLst>
            <pc:docMk/>
            <pc:sldMk cId="684103085" sldId="504"/>
            <ac:spMk id="20" creationId="{E4AA3970-B54A-4422-5C9C-713EDA6274D8}"/>
          </ac:spMkLst>
        </pc:spChg>
        <pc:spChg chg="mod">
          <ac:chgData name="Ilze Kupča" userId="S::ilze.kupca@kultura.lv::2563da76-fd4a-43b6-bfbc-e592fd1a0c61" providerId="AD" clId="Web-{685EFB3B-738A-A5E0-8763-D8FDBB45EF90}" dt="2024-03-21T18:27:50.420" v="863" actId="1076"/>
          <ac:spMkLst>
            <pc:docMk/>
            <pc:sldMk cId="684103085" sldId="504"/>
            <ac:spMk id="21" creationId="{3CFA84CA-A8E1-88C4-354A-D3E5DC5FDA0E}"/>
          </ac:spMkLst>
        </pc:spChg>
        <pc:spChg chg="mod">
          <ac:chgData name="Ilze Kupča" userId="S::ilze.kupca@kultura.lv::2563da76-fd4a-43b6-bfbc-e592fd1a0c61" providerId="AD" clId="Web-{685EFB3B-738A-A5E0-8763-D8FDBB45EF90}" dt="2024-03-21T18:43:21.721" v="1049" actId="1076"/>
          <ac:spMkLst>
            <pc:docMk/>
            <pc:sldMk cId="684103085" sldId="504"/>
            <ac:spMk id="22" creationId="{877E5328-9055-B74E-79C4-AC280DFC8CE8}"/>
          </ac:spMkLst>
        </pc:spChg>
        <pc:spChg chg="mod">
          <ac:chgData name="Ilze Kupča" userId="S::ilze.kupca@kultura.lv::2563da76-fd4a-43b6-bfbc-e592fd1a0c61" providerId="AD" clId="Web-{685EFB3B-738A-A5E0-8763-D8FDBB45EF90}" dt="2024-03-21T18:43:29.097" v="1050" actId="1076"/>
          <ac:spMkLst>
            <pc:docMk/>
            <pc:sldMk cId="684103085" sldId="504"/>
            <ac:spMk id="23" creationId="{DE72D427-64C4-FCBC-64BF-93F475F796A2}"/>
          </ac:spMkLst>
        </pc:spChg>
        <pc:spChg chg="mod">
          <ac:chgData name="Ilze Kupča" userId="S::ilze.kupca@kultura.lv::2563da76-fd4a-43b6-bfbc-e592fd1a0c61" providerId="AD" clId="Web-{685EFB3B-738A-A5E0-8763-D8FDBB45EF90}" dt="2024-03-21T18:43:32.769" v="1051" actId="1076"/>
          <ac:spMkLst>
            <pc:docMk/>
            <pc:sldMk cId="684103085" sldId="504"/>
            <ac:spMk id="24" creationId="{5D9B50D8-BC39-A278-2C81-9A7673EBCB0F}"/>
          </ac:spMkLst>
        </pc:spChg>
        <pc:spChg chg="mod">
          <ac:chgData name="Ilze Kupča" userId="S::ilze.kupca@kultura.lv::2563da76-fd4a-43b6-bfbc-e592fd1a0c61" providerId="AD" clId="Web-{685EFB3B-738A-A5E0-8763-D8FDBB45EF90}" dt="2024-03-21T18:28:20.171" v="873" actId="1076"/>
          <ac:spMkLst>
            <pc:docMk/>
            <pc:sldMk cId="684103085" sldId="504"/>
            <ac:spMk id="25" creationId="{A6EE5938-B120-87CD-9A42-006A77E3ABF7}"/>
          </ac:spMkLst>
        </pc:spChg>
        <pc:spChg chg="mod">
          <ac:chgData name="Ilze Kupča" userId="S::ilze.kupca@kultura.lv::2563da76-fd4a-43b6-bfbc-e592fd1a0c61" providerId="AD" clId="Web-{685EFB3B-738A-A5E0-8763-D8FDBB45EF90}" dt="2024-03-21T18:28:17.530" v="872" actId="1076"/>
          <ac:spMkLst>
            <pc:docMk/>
            <pc:sldMk cId="684103085" sldId="504"/>
            <ac:spMk id="26" creationId="{B2F43949-5FA6-7D0C-00BB-7DDB95A77285}"/>
          </ac:spMkLst>
        </pc:spChg>
        <pc:spChg chg="mod">
          <ac:chgData name="Ilze Kupča" userId="S::ilze.kupca@kultura.lv::2563da76-fd4a-43b6-bfbc-e592fd1a0c61" providerId="AD" clId="Web-{685EFB3B-738A-A5E0-8763-D8FDBB45EF90}" dt="2024-03-21T18:28:15.077" v="871" actId="1076"/>
          <ac:spMkLst>
            <pc:docMk/>
            <pc:sldMk cId="684103085" sldId="504"/>
            <ac:spMk id="27" creationId="{E488C3C5-8E08-6BD7-F619-990E0263A1BD}"/>
          </ac:spMkLst>
        </pc:spChg>
      </pc:sldChg>
    </pc:docChg>
  </pc:docChgLst>
  <pc:docChgLst>
    <pc:chgData name="Elita Barisa" userId="S::elita.barisa@kultura.lv::36f36b71-498c-46cd-a749-75c58964b82a" providerId="AD" clId="Web-{FD5A1C11-A2BE-58D6-87A9-3DC7DA4CE46F}"/>
    <pc:docChg chg="modSld">
      <pc:chgData name="Elita Barisa" userId="S::elita.barisa@kultura.lv::36f36b71-498c-46cd-a749-75c58964b82a" providerId="AD" clId="Web-{FD5A1C11-A2BE-58D6-87A9-3DC7DA4CE46F}" dt="2024-03-21T19:22:42.771" v="1" actId="20577"/>
      <pc:docMkLst>
        <pc:docMk/>
      </pc:docMkLst>
      <pc:sldChg chg="modSp">
        <pc:chgData name="Elita Barisa" userId="S::elita.barisa@kultura.lv::36f36b71-498c-46cd-a749-75c58964b82a" providerId="AD" clId="Web-{FD5A1C11-A2BE-58D6-87A9-3DC7DA4CE46F}" dt="2024-03-21T19:22:42.771" v="1" actId="20577"/>
        <pc:sldMkLst>
          <pc:docMk/>
          <pc:sldMk cId="2964737124" sldId="432"/>
        </pc:sldMkLst>
        <pc:spChg chg="mod">
          <ac:chgData name="Elita Barisa" userId="S::elita.barisa@kultura.lv::36f36b71-498c-46cd-a749-75c58964b82a" providerId="AD" clId="Web-{FD5A1C11-A2BE-58D6-87A9-3DC7DA4CE46F}" dt="2024-03-21T19:22:42.771" v="1" actId="20577"/>
          <ac:spMkLst>
            <pc:docMk/>
            <pc:sldMk cId="2964737124" sldId="432"/>
            <ac:spMk id="7" creationId="{9E8BB3AD-F697-79A4-0482-CBC1C9674060}"/>
          </ac:spMkLst>
        </pc:spChg>
      </pc:sldChg>
    </pc:docChg>
  </pc:docChgLst>
  <pc:docChgLst>
    <pc:chgData name="Kārlis Jēkabsons" userId="S::karlis.jekabsons@kultura.lv::ae6de2c7-736d-4667-90bf-34ee0e9d354b" providerId="AD" clId="Web-{87EB6176-E190-B8EF-5C63-5350B7F2B2A0}"/>
    <pc:docChg chg="modSld">
      <pc:chgData name="Kārlis Jēkabsons" userId="S::karlis.jekabsons@kultura.lv::ae6de2c7-736d-4667-90bf-34ee0e9d354b" providerId="AD" clId="Web-{87EB6176-E190-B8EF-5C63-5350B7F2B2A0}" dt="2024-03-21T13:31:14.271" v="8" actId="14100"/>
      <pc:docMkLst>
        <pc:docMk/>
      </pc:docMkLst>
      <pc:sldChg chg="addSp delSp modSp mod setBg">
        <pc:chgData name="Kārlis Jēkabsons" userId="S::karlis.jekabsons@kultura.lv::ae6de2c7-736d-4667-90bf-34ee0e9d354b" providerId="AD" clId="Web-{87EB6176-E190-B8EF-5C63-5350B7F2B2A0}" dt="2024-03-21T13:31:14.271" v="8" actId="14100"/>
        <pc:sldMkLst>
          <pc:docMk/>
          <pc:sldMk cId="2067072767" sldId="473"/>
        </pc:sldMkLst>
        <pc:spChg chg="del">
          <ac:chgData name="Kārlis Jēkabsons" userId="S::karlis.jekabsons@kultura.lv::ae6de2c7-736d-4667-90bf-34ee0e9d354b" providerId="AD" clId="Web-{87EB6176-E190-B8EF-5C63-5350B7F2B2A0}" dt="2024-03-21T13:31:00.302" v="4"/>
          <ac:spMkLst>
            <pc:docMk/>
            <pc:sldMk cId="2067072767" sldId="473"/>
            <ac:spMk id="2" creationId="{315A700F-FF05-BCA9-677D-0D12E2CAA7A7}"/>
          </ac:spMkLst>
        </pc:spChg>
        <pc:spChg chg="mod ord">
          <ac:chgData name="Kārlis Jēkabsons" userId="S::karlis.jekabsons@kultura.lv::ae6de2c7-736d-4667-90bf-34ee0e9d354b" providerId="AD" clId="Web-{87EB6176-E190-B8EF-5C63-5350B7F2B2A0}" dt="2024-03-21T13:31:08.490" v="6"/>
          <ac:spMkLst>
            <pc:docMk/>
            <pc:sldMk cId="2067072767" sldId="473"/>
            <ac:spMk id="4" creationId="{DCDB866E-3733-D0C5-24BF-2C28F1486F06}"/>
          </ac:spMkLst>
        </pc:spChg>
        <pc:spChg chg="add del mod">
          <ac:chgData name="Kārlis Jēkabsons" userId="S::karlis.jekabsons@kultura.lv::ae6de2c7-736d-4667-90bf-34ee0e9d354b" providerId="AD" clId="Web-{87EB6176-E190-B8EF-5C63-5350B7F2B2A0}" dt="2024-03-21T13:30:54.818" v="3"/>
          <ac:spMkLst>
            <pc:docMk/>
            <pc:sldMk cId="2067072767" sldId="473"/>
            <ac:spMk id="5" creationId="{EA7A0D36-D73D-65EA-8CFA-4B74DA76C801}"/>
          </ac:spMkLst>
        </pc:spChg>
        <pc:spChg chg="add del">
          <ac:chgData name="Kārlis Jēkabsons" userId="S::karlis.jekabsons@kultura.lv::ae6de2c7-736d-4667-90bf-34ee0e9d354b" providerId="AD" clId="Web-{87EB6176-E190-B8EF-5C63-5350B7F2B2A0}" dt="2024-03-21T13:31:08.490" v="6"/>
          <ac:spMkLst>
            <pc:docMk/>
            <pc:sldMk cId="2067072767" sldId="473"/>
            <ac:spMk id="12" creationId="{F3060C83-F051-4F0E-ABAD-AA0DFC48B218}"/>
          </ac:spMkLst>
        </pc:spChg>
        <pc:spChg chg="add del">
          <ac:chgData name="Kārlis Jēkabsons" userId="S::karlis.jekabsons@kultura.lv::ae6de2c7-736d-4667-90bf-34ee0e9d354b" providerId="AD" clId="Web-{87EB6176-E190-B8EF-5C63-5350B7F2B2A0}" dt="2024-03-21T13:31:08.490" v="6"/>
          <ac:spMkLst>
            <pc:docMk/>
            <pc:sldMk cId="2067072767" sldId="473"/>
            <ac:spMk id="14" creationId="{83C98ABE-055B-441F-B07E-44F97F083C39}"/>
          </ac:spMkLst>
        </pc:spChg>
        <pc:spChg chg="add del">
          <ac:chgData name="Kārlis Jēkabsons" userId="S::karlis.jekabsons@kultura.lv::ae6de2c7-736d-4667-90bf-34ee0e9d354b" providerId="AD" clId="Web-{87EB6176-E190-B8EF-5C63-5350B7F2B2A0}" dt="2024-03-21T13:31:08.490" v="6"/>
          <ac:spMkLst>
            <pc:docMk/>
            <pc:sldMk cId="2067072767" sldId="473"/>
            <ac:spMk id="16" creationId="{29FDB030-9B49-4CED-8CCD-4D99382388AC}"/>
          </ac:spMkLst>
        </pc:spChg>
        <pc:spChg chg="add del">
          <ac:chgData name="Kārlis Jēkabsons" userId="S::karlis.jekabsons@kultura.lv::ae6de2c7-736d-4667-90bf-34ee0e9d354b" providerId="AD" clId="Web-{87EB6176-E190-B8EF-5C63-5350B7F2B2A0}" dt="2024-03-21T13:31:08.490" v="6"/>
          <ac:spMkLst>
            <pc:docMk/>
            <pc:sldMk cId="2067072767" sldId="473"/>
            <ac:spMk id="18" creationId="{3783CA14-24A1-485C-8B30-D6A5D87987AD}"/>
          </ac:spMkLst>
        </pc:spChg>
        <pc:spChg chg="add del">
          <ac:chgData name="Kārlis Jēkabsons" userId="S::karlis.jekabsons@kultura.lv::ae6de2c7-736d-4667-90bf-34ee0e9d354b" providerId="AD" clId="Web-{87EB6176-E190-B8EF-5C63-5350B7F2B2A0}" dt="2024-03-21T13:31:08.490" v="6"/>
          <ac:spMkLst>
            <pc:docMk/>
            <pc:sldMk cId="2067072767" sldId="473"/>
            <ac:spMk id="20" creationId="{9A97C86A-04D6-40F7-AE84-31AB43E6A846}"/>
          </ac:spMkLst>
        </pc:spChg>
        <pc:spChg chg="add del">
          <ac:chgData name="Kārlis Jēkabsons" userId="S::karlis.jekabsons@kultura.lv::ae6de2c7-736d-4667-90bf-34ee0e9d354b" providerId="AD" clId="Web-{87EB6176-E190-B8EF-5C63-5350B7F2B2A0}" dt="2024-03-21T13:31:08.490" v="6"/>
          <ac:spMkLst>
            <pc:docMk/>
            <pc:sldMk cId="2067072767" sldId="473"/>
            <ac:spMk id="22" creationId="{FF9F2414-84E8-453E-B1F3-389FDE8192D9}"/>
          </ac:spMkLst>
        </pc:spChg>
        <pc:spChg chg="add del">
          <ac:chgData name="Kārlis Jēkabsons" userId="S::karlis.jekabsons@kultura.lv::ae6de2c7-736d-4667-90bf-34ee0e9d354b" providerId="AD" clId="Web-{87EB6176-E190-B8EF-5C63-5350B7F2B2A0}" dt="2024-03-21T13:31:08.490" v="6"/>
          <ac:spMkLst>
            <pc:docMk/>
            <pc:sldMk cId="2067072767" sldId="473"/>
            <ac:spMk id="24" creationId="{3ECA69A1-7536-43AC-85EF-C7106179F5ED}"/>
          </ac:spMkLst>
        </pc:spChg>
        <pc:spChg chg="add">
          <ac:chgData name="Kārlis Jēkabsons" userId="S::karlis.jekabsons@kultura.lv::ae6de2c7-736d-4667-90bf-34ee0e9d354b" providerId="AD" clId="Web-{87EB6176-E190-B8EF-5C63-5350B7F2B2A0}" dt="2024-03-21T13:31:08.490" v="6"/>
          <ac:spMkLst>
            <pc:docMk/>
            <pc:sldMk cId="2067072767" sldId="473"/>
            <ac:spMk id="29" creationId="{42A4FC2C-047E-45A5-965D-8E1E3BF09BC6}"/>
          </ac:spMkLst>
        </pc:spChg>
        <pc:picChg chg="del">
          <ac:chgData name="Kārlis Jēkabsons" userId="S::karlis.jekabsons@kultura.lv::ae6de2c7-736d-4667-90bf-34ee0e9d354b" providerId="AD" clId="Web-{87EB6176-E190-B8EF-5C63-5350B7F2B2A0}" dt="2024-03-21T13:30:51.880" v="2"/>
          <ac:picMkLst>
            <pc:docMk/>
            <pc:sldMk cId="2067072767" sldId="473"/>
            <ac:picMk id="6" creationId="{3C93CF1C-B951-44D1-7803-451FB30439DF}"/>
          </ac:picMkLst>
        </pc:picChg>
        <pc:picChg chg="add mod ord">
          <ac:chgData name="Kārlis Jēkabsons" userId="S::karlis.jekabsons@kultura.lv::ae6de2c7-736d-4667-90bf-34ee0e9d354b" providerId="AD" clId="Web-{87EB6176-E190-B8EF-5C63-5350B7F2B2A0}" dt="2024-03-21T13:31:14.271" v="8" actId="14100"/>
          <ac:picMkLst>
            <pc:docMk/>
            <pc:sldMk cId="2067072767" sldId="473"/>
            <ac:picMk id="7" creationId="{66528A5B-BFA9-0130-0526-8E76DC567E6E}"/>
          </ac:picMkLst>
        </pc:picChg>
      </pc:sldChg>
      <pc:sldChg chg="modSp">
        <pc:chgData name="Kārlis Jēkabsons" userId="S::karlis.jekabsons@kultura.lv::ae6de2c7-736d-4667-90bf-34ee0e9d354b" providerId="AD" clId="Web-{87EB6176-E190-B8EF-5C63-5350B7F2B2A0}" dt="2024-03-21T13:25:07.120" v="1" actId="20577"/>
        <pc:sldMkLst>
          <pc:docMk/>
          <pc:sldMk cId="843828273" sldId="500"/>
        </pc:sldMkLst>
        <pc:spChg chg="mod">
          <ac:chgData name="Kārlis Jēkabsons" userId="S::karlis.jekabsons@kultura.lv::ae6de2c7-736d-4667-90bf-34ee0e9d354b" providerId="AD" clId="Web-{87EB6176-E190-B8EF-5C63-5350B7F2B2A0}" dt="2024-03-21T13:25:07.120" v="1" actId="20577"/>
          <ac:spMkLst>
            <pc:docMk/>
            <pc:sldMk cId="843828273" sldId="500"/>
            <ac:spMk id="12" creationId="{00000000-0000-0000-0000-000000000000}"/>
          </ac:spMkLst>
        </pc:spChg>
      </pc:sldChg>
    </pc:docChg>
  </pc:docChgLst>
  <pc:docChgLst>
    <pc:chgData name="Baiba Beinaroviča" userId="9c84e247-bfae-4161-bf04-e9b09b35c6a3" providerId="ADAL" clId="{A9897BD7-A81E-43C2-842E-2E97C2460441}"/>
    <pc:docChg chg="undo custSel modSld">
      <pc:chgData name="Baiba Beinaroviča" userId="9c84e247-bfae-4161-bf04-e9b09b35c6a3" providerId="ADAL" clId="{A9897BD7-A81E-43C2-842E-2E97C2460441}" dt="2024-03-21T19:02:11.351" v="2548" actId="20577"/>
      <pc:docMkLst>
        <pc:docMk/>
      </pc:docMkLst>
      <pc:sldChg chg="modSp mod">
        <pc:chgData name="Baiba Beinaroviča" userId="9c84e247-bfae-4161-bf04-e9b09b35c6a3" providerId="ADAL" clId="{A9897BD7-A81E-43C2-842E-2E97C2460441}" dt="2024-03-20T14:42:40.630" v="360" actId="20577"/>
        <pc:sldMkLst>
          <pc:docMk/>
          <pc:sldMk cId="3409134969" sldId="413"/>
        </pc:sldMkLst>
        <pc:spChg chg="mod">
          <ac:chgData name="Baiba Beinaroviča" userId="9c84e247-bfae-4161-bf04-e9b09b35c6a3" providerId="ADAL" clId="{A9897BD7-A81E-43C2-842E-2E97C2460441}" dt="2024-03-20T14:42:40.630" v="360" actId="20577"/>
          <ac:spMkLst>
            <pc:docMk/>
            <pc:sldMk cId="3409134969" sldId="413"/>
            <ac:spMk id="12" creationId="{00000000-0000-0000-0000-000000000000}"/>
          </ac:spMkLst>
        </pc:spChg>
      </pc:sldChg>
      <pc:sldChg chg="modSp mod">
        <pc:chgData name="Baiba Beinaroviča" userId="9c84e247-bfae-4161-bf04-e9b09b35c6a3" providerId="ADAL" clId="{A9897BD7-A81E-43C2-842E-2E97C2460441}" dt="2024-03-20T15:30:32.799" v="364" actId="15"/>
        <pc:sldMkLst>
          <pc:docMk/>
          <pc:sldMk cId="2731985577" sldId="414"/>
        </pc:sldMkLst>
        <pc:spChg chg="mod">
          <ac:chgData name="Baiba Beinaroviča" userId="9c84e247-bfae-4161-bf04-e9b09b35c6a3" providerId="ADAL" clId="{A9897BD7-A81E-43C2-842E-2E97C2460441}" dt="2024-03-20T15:30:32.799" v="364" actId="15"/>
          <ac:spMkLst>
            <pc:docMk/>
            <pc:sldMk cId="2731985577" sldId="414"/>
            <ac:spMk id="12" creationId="{00000000-0000-0000-0000-000000000000}"/>
          </ac:spMkLst>
        </pc:spChg>
      </pc:sldChg>
      <pc:sldChg chg="delSp modSp mod">
        <pc:chgData name="Baiba Beinaroviča" userId="9c84e247-bfae-4161-bf04-e9b09b35c6a3" providerId="ADAL" clId="{A9897BD7-A81E-43C2-842E-2E97C2460441}" dt="2024-03-21T19:00:06.434" v="2531" actId="113"/>
        <pc:sldMkLst>
          <pc:docMk/>
          <pc:sldMk cId="561368814" sldId="421"/>
        </pc:sldMkLst>
        <pc:spChg chg="del">
          <ac:chgData name="Baiba Beinaroviča" userId="9c84e247-bfae-4161-bf04-e9b09b35c6a3" providerId="ADAL" clId="{A9897BD7-A81E-43C2-842E-2E97C2460441}" dt="2024-03-21T18:59:40.037" v="2529" actId="478"/>
          <ac:spMkLst>
            <pc:docMk/>
            <pc:sldMk cId="561368814" sldId="421"/>
            <ac:spMk id="6" creationId="{69C3A2C4-6B83-6CE8-9305-D89413936F93}"/>
          </ac:spMkLst>
        </pc:spChg>
        <pc:spChg chg="mod">
          <ac:chgData name="Baiba Beinaroviča" userId="9c84e247-bfae-4161-bf04-e9b09b35c6a3" providerId="ADAL" clId="{A9897BD7-A81E-43C2-842E-2E97C2460441}" dt="2024-03-21T18:59:32.042" v="2528" actId="6549"/>
          <ac:spMkLst>
            <pc:docMk/>
            <pc:sldMk cId="561368814" sldId="421"/>
            <ac:spMk id="12" creationId="{00000000-0000-0000-0000-000000000000}"/>
          </ac:spMkLst>
        </pc:spChg>
        <pc:graphicFrameChg chg="mod modGraphic">
          <ac:chgData name="Baiba Beinaroviča" userId="9c84e247-bfae-4161-bf04-e9b09b35c6a3" providerId="ADAL" clId="{A9897BD7-A81E-43C2-842E-2E97C2460441}" dt="2024-03-21T19:00:06.434" v="2531" actId="113"/>
          <ac:graphicFrameMkLst>
            <pc:docMk/>
            <pc:sldMk cId="561368814" sldId="421"/>
            <ac:graphicFrameMk id="3" creationId="{363FBE3B-DF41-690F-6AB7-3FC6576A338B}"/>
          </ac:graphicFrameMkLst>
        </pc:graphicFrameChg>
      </pc:sldChg>
      <pc:sldChg chg="addSp delSp modSp mod modNotesTx">
        <pc:chgData name="Baiba Beinaroviča" userId="9c84e247-bfae-4161-bf04-e9b09b35c6a3" providerId="ADAL" clId="{A9897BD7-A81E-43C2-842E-2E97C2460441}" dt="2024-03-21T14:29:43.262" v="1614" actId="14734"/>
        <pc:sldMkLst>
          <pc:docMk/>
          <pc:sldMk cId="2060879727" sldId="421"/>
        </pc:sldMkLst>
        <pc:spChg chg="add del mod">
          <ac:chgData name="Baiba Beinaroviča" userId="9c84e247-bfae-4161-bf04-e9b09b35c6a3" providerId="ADAL" clId="{A9897BD7-A81E-43C2-842E-2E97C2460441}" dt="2024-03-21T14:09:06.518" v="1328" actId="21"/>
          <ac:spMkLst>
            <pc:docMk/>
            <pc:sldMk cId="2060879727" sldId="421"/>
            <ac:spMk id="3" creationId="{127121D0-0AA9-D126-8A19-436BD29681D3}"/>
          </ac:spMkLst>
        </pc:spChg>
        <pc:spChg chg="mod">
          <ac:chgData name="Baiba Beinaroviča" userId="9c84e247-bfae-4161-bf04-e9b09b35c6a3" providerId="ADAL" clId="{A9897BD7-A81E-43C2-842E-2E97C2460441}" dt="2024-03-20T15:42:13.944" v="467" actId="6549"/>
          <ac:spMkLst>
            <pc:docMk/>
            <pc:sldMk cId="2060879727" sldId="421"/>
            <ac:spMk id="5" creationId="{07375CED-0B0A-12EC-383C-4817358DF799}"/>
          </ac:spMkLst>
        </pc:spChg>
        <pc:spChg chg="add del mod">
          <ac:chgData name="Baiba Beinaroviča" userId="9c84e247-bfae-4161-bf04-e9b09b35c6a3" providerId="ADAL" clId="{A9897BD7-A81E-43C2-842E-2E97C2460441}" dt="2024-03-21T14:09:21.469" v="1331" actId="21"/>
          <ac:spMkLst>
            <pc:docMk/>
            <pc:sldMk cId="2060879727" sldId="421"/>
            <ac:spMk id="6" creationId="{D2E1AD8C-41CB-ACAE-A1E0-702BFDFA33C7}"/>
          </ac:spMkLst>
        </pc:spChg>
        <pc:spChg chg="add del mod">
          <ac:chgData name="Baiba Beinaroviča" userId="9c84e247-bfae-4161-bf04-e9b09b35c6a3" providerId="ADAL" clId="{A9897BD7-A81E-43C2-842E-2E97C2460441}" dt="2024-03-21T14:13:34.373" v="1375" actId="478"/>
          <ac:spMkLst>
            <pc:docMk/>
            <pc:sldMk cId="2060879727" sldId="421"/>
            <ac:spMk id="7" creationId="{7F8573E6-CD46-BE8A-1055-9BAD48E65DC0}"/>
          </ac:spMkLst>
        </pc:spChg>
        <pc:spChg chg="add mod">
          <ac:chgData name="Baiba Beinaroviča" userId="9c84e247-bfae-4161-bf04-e9b09b35c6a3" providerId="ADAL" clId="{A9897BD7-A81E-43C2-842E-2E97C2460441}" dt="2024-03-21T14:27:45.166" v="1582" actId="1076"/>
          <ac:spMkLst>
            <pc:docMk/>
            <pc:sldMk cId="2060879727" sldId="421"/>
            <ac:spMk id="8" creationId="{B9344B7E-8C0B-C0AA-66EF-39F6D18A78F2}"/>
          </ac:spMkLst>
        </pc:spChg>
        <pc:spChg chg="add mod">
          <ac:chgData name="Baiba Beinaroviča" userId="9c84e247-bfae-4161-bf04-e9b09b35c6a3" providerId="ADAL" clId="{A9897BD7-A81E-43C2-842E-2E97C2460441}" dt="2024-03-21T14:22:58.215" v="1482" actId="1076"/>
          <ac:spMkLst>
            <pc:docMk/>
            <pc:sldMk cId="2060879727" sldId="421"/>
            <ac:spMk id="9" creationId="{C8A89D6D-101A-10C3-6D45-40AADC960C06}"/>
          </ac:spMkLst>
        </pc:spChg>
        <pc:spChg chg="add mod">
          <ac:chgData name="Baiba Beinaroviča" userId="9c84e247-bfae-4161-bf04-e9b09b35c6a3" providerId="ADAL" clId="{A9897BD7-A81E-43C2-842E-2E97C2460441}" dt="2024-03-21T14:26:43.442" v="1571" actId="1076"/>
          <ac:spMkLst>
            <pc:docMk/>
            <pc:sldMk cId="2060879727" sldId="421"/>
            <ac:spMk id="10" creationId="{0E2B19E4-1B2C-379F-13D2-3C523FC9BDC1}"/>
          </ac:spMkLst>
        </pc:spChg>
        <pc:spChg chg="add del mod">
          <ac:chgData name="Baiba Beinaroviča" userId="9c84e247-bfae-4161-bf04-e9b09b35c6a3" providerId="ADAL" clId="{A9897BD7-A81E-43C2-842E-2E97C2460441}" dt="2024-03-21T14:13:55.479" v="1380" actId="478"/>
          <ac:spMkLst>
            <pc:docMk/>
            <pc:sldMk cId="2060879727" sldId="421"/>
            <ac:spMk id="11" creationId="{11CDFD4A-965E-700D-A256-374649667C9B}"/>
          </ac:spMkLst>
        </pc:spChg>
        <pc:spChg chg="mod">
          <ac:chgData name="Baiba Beinaroviča" userId="9c84e247-bfae-4161-bf04-e9b09b35c6a3" providerId="ADAL" clId="{A9897BD7-A81E-43C2-842E-2E97C2460441}" dt="2024-03-21T14:27:38.937" v="1581" actId="6549"/>
          <ac:spMkLst>
            <pc:docMk/>
            <pc:sldMk cId="2060879727" sldId="421"/>
            <ac:spMk id="12" creationId="{00000000-0000-0000-0000-000000000000}"/>
          </ac:spMkLst>
        </pc:spChg>
        <pc:spChg chg="add del mod">
          <ac:chgData name="Baiba Beinaroviča" userId="9c84e247-bfae-4161-bf04-e9b09b35c6a3" providerId="ADAL" clId="{A9897BD7-A81E-43C2-842E-2E97C2460441}" dt="2024-03-21T14:13:54.071" v="1379" actId="478"/>
          <ac:spMkLst>
            <pc:docMk/>
            <pc:sldMk cId="2060879727" sldId="421"/>
            <ac:spMk id="13" creationId="{FD31956F-7A61-1A63-99B3-18D68A9286B5}"/>
          </ac:spMkLst>
        </pc:spChg>
        <pc:graphicFrameChg chg="add del mod">
          <ac:chgData name="Baiba Beinaroviča" userId="9c84e247-bfae-4161-bf04-e9b09b35c6a3" providerId="ADAL" clId="{A9897BD7-A81E-43C2-842E-2E97C2460441}" dt="2024-03-21T14:13:07.646" v="1370"/>
          <ac:graphicFrameMkLst>
            <pc:docMk/>
            <pc:sldMk cId="2060879727" sldId="421"/>
            <ac:graphicFrameMk id="14" creationId="{0AD118CA-089B-0872-549F-3A14DD8026AB}"/>
          </ac:graphicFrameMkLst>
        </pc:graphicFrameChg>
        <pc:graphicFrameChg chg="add mod modGraphic">
          <ac:chgData name="Baiba Beinaroviča" userId="9c84e247-bfae-4161-bf04-e9b09b35c6a3" providerId="ADAL" clId="{A9897BD7-A81E-43C2-842E-2E97C2460441}" dt="2024-03-21T14:28:07.976" v="1601" actId="20577"/>
          <ac:graphicFrameMkLst>
            <pc:docMk/>
            <pc:sldMk cId="2060879727" sldId="421"/>
            <ac:graphicFrameMk id="15" creationId="{E9608BA0-6D78-D20B-3E32-2C00BAC112AA}"/>
          </ac:graphicFrameMkLst>
        </pc:graphicFrameChg>
        <pc:graphicFrameChg chg="add mod modGraphic">
          <ac:chgData name="Baiba Beinaroviča" userId="9c84e247-bfae-4161-bf04-e9b09b35c6a3" providerId="ADAL" clId="{A9897BD7-A81E-43C2-842E-2E97C2460441}" dt="2024-03-21T14:28:17.067" v="1609" actId="20577"/>
          <ac:graphicFrameMkLst>
            <pc:docMk/>
            <pc:sldMk cId="2060879727" sldId="421"/>
            <ac:graphicFrameMk id="16" creationId="{3A648789-4D45-C2C8-4E3C-E0B8386C4CD0}"/>
          </ac:graphicFrameMkLst>
        </pc:graphicFrameChg>
        <pc:graphicFrameChg chg="add del mod">
          <ac:chgData name="Baiba Beinaroviča" userId="9c84e247-bfae-4161-bf04-e9b09b35c6a3" providerId="ADAL" clId="{A9897BD7-A81E-43C2-842E-2E97C2460441}" dt="2024-03-21T14:19:52.210" v="1448" actId="3680"/>
          <ac:graphicFrameMkLst>
            <pc:docMk/>
            <pc:sldMk cId="2060879727" sldId="421"/>
            <ac:graphicFrameMk id="17" creationId="{F28BAFE5-ADF6-3D6A-F9EF-7E734B2DC517}"/>
          </ac:graphicFrameMkLst>
        </pc:graphicFrameChg>
        <pc:graphicFrameChg chg="add mod modGraphic">
          <ac:chgData name="Baiba Beinaroviča" userId="9c84e247-bfae-4161-bf04-e9b09b35c6a3" providerId="ADAL" clId="{A9897BD7-A81E-43C2-842E-2E97C2460441}" dt="2024-03-21T14:29:43.262" v="1614" actId="14734"/>
          <ac:graphicFrameMkLst>
            <pc:docMk/>
            <pc:sldMk cId="2060879727" sldId="421"/>
            <ac:graphicFrameMk id="18" creationId="{61C48786-F9AF-3E8A-B6BE-46F6B5E08744}"/>
          </ac:graphicFrameMkLst>
        </pc:graphicFrameChg>
      </pc:sldChg>
      <pc:sldChg chg="modSp mod">
        <pc:chgData name="Baiba Beinaroviča" userId="9c84e247-bfae-4161-bf04-e9b09b35c6a3" providerId="ADAL" clId="{A9897BD7-A81E-43C2-842E-2E97C2460441}" dt="2024-03-20T14:41:56.505" v="356" actId="20577"/>
        <pc:sldMkLst>
          <pc:docMk/>
          <pc:sldMk cId="1210196589" sldId="437"/>
        </pc:sldMkLst>
        <pc:spChg chg="mod">
          <ac:chgData name="Baiba Beinaroviča" userId="9c84e247-bfae-4161-bf04-e9b09b35c6a3" providerId="ADAL" clId="{A9897BD7-A81E-43C2-842E-2E97C2460441}" dt="2024-03-20T14:41:56.505" v="356" actId="20577"/>
          <ac:spMkLst>
            <pc:docMk/>
            <pc:sldMk cId="1210196589" sldId="437"/>
            <ac:spMk id="3" creationId="{B4809027-3594-BD37-C164-17391C410340}"/>
          </ac:spMkLst>
        </pc:spChg>
      </pc:sldChg>
      <pc:sldChg chg="modSp mod">
        <pc:chgData name="Baiba Beinaroviča" userId="9c84e247-bfae-4161-bf04-e9b09b35c6a3" providerId="ADAL" clId="{A9897BD7-A81E-43C2-842E-2E97C2460441}" dt="2024-03-21T19:02:11.351" v="2548" actId="20577"/>
        <pc:sldMkLst>
          <pc:docMk/>
          <pc:sldMk cId="3017298905" sldId="442"/>
        </pc:sldMkLst>
        <pc:spChg chg="mod">
          <ac:chgData name="Baiba Beinaroviča" userId="9c84e247-bfae-4161-bf04-e9b09b35c6a3" providerId="ADAL" clId="{A9897BD7-A81E-43C2-842E-2E97C2460441}" dt="2024-03-21T19:02:11.351" v="2548" actId="20577"/>
          <ac:spMkLst>
            <pc:docMk/>
            <pc:sldMk cId="3017298905" sldId="442"/>
            <ac:spMk id="12" creationId="{00000000-0000-0000-0000-000000000000}"/>
          </ac:spMkLst>
        </pc:spChg>
      </pc:sldChg>
      <pc:sldChg chg="addSp delSp modSp mod addCm delCm modCm modNotesTx">
        <pc:chgData name="Baiba Beinaroviča" userId="9c84e247-bfae-4161-bf04-e9b09b35c6a3" providerId="ADAL" clId="{A9897BD7-A81E-43C2-842E-2E97C2460441}" dt="2024-03-21T19:00:24.412" v="2532"/>
        <pc:sldMkLst>
          <pc:docMk/>
          <pc:sldMk cId="1138279788" sldId="458"/>
        </pc:sldMkLst>
        <pc:spChg chg="del">
          <ac:chgData name="Baiba Beinaroviča" userId="9c84e247-bfae-4161-bf04-e9b09b35c6a3" providerId="ADAL" clId="{A9897BD7-A81E-43C2-842E-2E97C2460441}" dt="2024-03-21T14:59:01.107" v="1634" actId="478"/>
          <ac:spMkLst>
            <pc:docMk/>
            <pc:sldMk cId="1138279788" sldId="458"/>
            <ac:spMk id="6" creationId="{67748571-4492-D566-F0BE-1AFAE0308BBE}"/>
          </ac:spMkLst>
        </pc:spChg>
        <pc:spChg chg="del">
          <ac:chgData name="Baiba Beinaroviča" userId="9c84e247-bfae-4161-bf04-e9b09b35c6a3" providerId="ADAL" clId="{A9897BD7-A81E-43C2-842E-2E97C2460441}" dt="2024-03-21T14:59:01.940" v="1635" actId="478"/>
          <ac:spMkLst>
            <pc:docMk/>
            <pc:sldMk cId="1138279788" sldId="458"/>
            <ac:spMk id="7" creationId="{90F3EE0C-748C-52EF-158A-2109E1788E57}"/>
          </ac:spMkLst>
        </pc:spChg>
        <pc:spChg chg="del">
          <ac:chgData name="Baiba Beinaroviča" userId="9c84e247-bfae-4161-bf04-e9b09b35c6a3" providerId="ADAL" clId="{A9897BD7-A81E-43C2-842E-2E97C2460441}" dt="2024-03-21T14:59:02.650" v="1636" actId="478"/>
          <ac:spMkLst>
            <pc:docMk/>
            <pc:sldMk cId="1138279788" sldId="458"/>
            <ac:spMk id="8" creationId="{977C112E-1FE6-16A6-D3D4-8957383BB70D}"/>
          </ac:spMkLst>
        </pc:spChg>
        <pc:spChg chg="mod">
          <ac:chgData name="Baiba Beinaroviča" userId="9c84e247-bfae-4161-bf04-e9b09b35c6a3" providerId="ADAL" clId="{A9897BD7-A81E-43C2-842E-2E97C2460441}" dt="2024-03-21T17:35:47.260" v="2462" actId="207"/>
          <ac:spMkLst>
            <pc:docMk/>
            <pc:sldMk cId="1138279788" sldId="458"/>
            <ac:spMk id="9" creationId="{4BA70B31-2E10-12A5-B6AB-992AC55306E7}"/>
          </ac:spMkLst>
        </pc:spChg>
        <pc:spChg chg="mod">
          <ac:chgData name="Baiba Beinaroviča" userId="9c84e247-bfae-4161-bf04-e9b09b35c6a3" providerId="ADAL" clId="{A9897BD7-A81E-43C2-842E-2E97C2460441}" dt="2024-03-21T17:34:49" v="2456" actId="208"/>
          <ac:spMkLst>
            <pc:docMk/>
            <pc:sldMk cId="1138279788" sldId="458"/>
            <ac:spMk id="10" creationId="{1918CF9A-D77D-FB4C-4A5B-5C04A3ABB016}"/>
          </ac:spMkLst>
        </pc:spChg>
        <pc:spChg chg="mod">
          <ac:chgData name="Baiba Beinaroviča" userId="9c84e247-bfae-4161-bf04-e9b09b35c6a3" providerId="ADAL" clId="{A9897BD7-A81E-43C2-842E-2E97C2460441}" dt="2024-03-21T17:34:54.916" v="2457" actId="208"/>
          <ac:spMkLst>
            <pc:docMk/>
            <pc:sldMk cId="1138279788" sldId="458"/>
            <ac:spMk id="11" creationId="{BE4E5516-6817-9DC2-CD69-ED66F0DDA357}"/>
          </ac:spMkLst>
        </pc:spChg>
        <pc:spChg chg="mod">
          <ac:chgData name="Baiba Beinaroviča" userId="9c84e247-bfae-4161-bf04-e9b09b35c6a3" providerId="ADAL" clId="{A9897BD7-A81E-43C2-842E-2E97C2460441}" dt="2024-03-21T17:32:58.880" v="2448" actId="207"/>
          <ac:spMkLst>
            <pc:docMk/>
            <pc:sldMk cId="1138279788" sldId="458"/>
            <ac:spMk id="12" creationId="{00000000-0000-0000-0000-000000000000}"/>
          </ac:spMkLst>
        </pc:spChg>
        <pc:spChg chg="mod">
          <ac:chgData name="Baiba Beinaroviča" userId="9c84e247-bfae-4161-bf04-e9b09b35c6a3" providerId="ADAL" clId="{A9897BD7-A81E-43C2-842E-2E97C2460441}" dt="2024-03-21T17:33:08.141" v="2450" actId="1076"/>
          <ac:spMkLst>
            <pc:docMk/>
            <pc:sldMk cId="1138279788" sldId="458"/>
            <ac:spMk id="14" creationId="{DC0191A9-7B8F-618F-05C9-6ACD3ADA8045}"/>
          </ac:spMkLst>
        </pc:spChg>
        <pc:spChg chg="add del">
          <ac:chgData name="Baiba Beinaroviča" userId="9c84e247-bfae-4161-bf04-e9b09b35c6a3" providerId="ADAL" clId="{A9897BD7-A81E-43C2-842E-2E97C2460441}" dt="2024-03-21T14:59:44.883" v="1645" actId="22"/>
          <ac:spMkLst>
            <pc:docMk/>
            <pc:sldMk cId="1138279788" sldId="458"/>
            <ac:spMk id="15" creationId="{B9FEB65A-2662-A1DA-9F3C-9DC56176A039}"/>
          </ac:spMkLst>
        </pc:spChg>
        <pc:spChg chg="add del">
          <ac:chgData name="Baiba Beinaroviča" userId="9c84e247-bfae-4161-bf04-e9b09b35c6a3" providerId="ADAL" clId="{A9897BD7-A81E-43C2-842E-2E97C2460441}" dt="2024-03-21T15:00:08.622" v="1649" actId="21"/>
          <ac:spMkLst>
            <pc:docMk/>
            <pc:sldMk cId="1138279788" sldId="458"/>
            <ac:spMk id="17" creationId="{0D27AA85-C462-0412-1AF4-7B15AC571C87}"/>
          </ac:spMkLst>
        </pc:spChg>
        <pc:spChg chg="add del mod">
          <ac:chgData name="Baiba Beinaroviča" userId="9c84e247-bfae-4161-bf04-e9b09b35c6a3" providerId="ADAL" clId="{A9897BD7-A81E-43C2-842E-2E97C2460441}" dt="2024-03-21T15:30:29.943" v="2098" actId="478"/>
          <ac:spMkLst>
            <pc:docMk/>
            <pc:sldMk cId="1138279788" sldId="458"/>
            <ac:spMk id="18" creationId="{FFE2590D-709D-135D-1AB6-C67836CD867D}"/>
          </ac:spMkLst>
        </pc:spChg>
        <pc:spChg chg="add del mod">
          <ac:chgData name="Baiba Beinaroviča" userId="9c84e247-bfae-4161-bf04-e9b09b35c6a3" providerId="ADAL" clId="{A9897BD7-A81E-43C2-842E-2E97C2460441}" dt="2024-03-21T15:30:26.176" v="2097" actId="478"/>
          <ac:spMkLst>
            <pc:docMk/>
            <pc:sldMk cId="1138279788" sldId="458"/>
            <ac:spMk id="19" creationId="{D86FE509-477C-6F9D-39B5-68A48408A151}"/>
          </ac:spMkLst>
        </pc:spChg>
        <pc:spChg chg="add mod">
          <ac:chgData name="Baiba Beinaroviča" userId="9c84e247-bfae-4161-bf04-e9b09b35c6a3" providerId="ADAL" clId="{A9897BD7-A81E-43C2-842E-2E97C2460441}" dt="2024-03-21T17:33:04.860" v="2449" actId="1076"/>
          <ac:spMkLst>
            <pc:docMk/>
            <pc:sldMk cId="1138279788" sldId="458"/>
            <ac:spMk id="20" creationId="{A1483591-B076-2DA6-35FD-5195A3D1D942}"/>
          </ac:spMkLst>
        </pc:spChg>
        <pc:cxnChg chg="mod">
          <ac:chgData name="Baiba Beinaroviča" userId="9c84e247-bfae-4161-bf04-e9b09b35c6a3" providerId="ADAL" clId="{A9897BD7-A81E-43C2-842E-2E97C2460441}" dt="2024-03-21T17:33:21.322" v="2451" actId="1076"/>
          <ac:cxnSpMkLst>
            <pc:docMk/>
            <pc:sldMk cId="1138279788" sldId="458"/>
            <ac:cxnSpMk id="13" creationId="{97CE556D-E8EC-ED16-08EF-92648A13D2C4}"/>
          </ac:cxnSpMkLst>
        </pc:cxnChg>
        <pc:extLst>
          <p:ext xmlns:p="http://schemas.openxmlformats.org/presentationml/2006/main" uri="{D6D511B9-2390-475A-947B-AFAB55BFBCF1}">
            <pc226:cmChg xmlns:pc226="http://schemas.microsoft.com/office/powerpoint/2022/06/main/command" chg="add del mod">
              <pc226:chgData name="Baiba Beinaroviča" userId="9c84e247-bfae-4161-bf04-e9b09b35c6a3" providerId="ADAL" clId="{A9897BD7-A81E-43C2-842E-2E97C2460441}" dt="2024-03-21T19:00:24.412" v="2532"/>
              <pc2:cmMkLst xmlns:pc2="http://schemas.microsoft.com/office/powerpoint/2019/9/main/command">
                <pc:docMk/>
                <pc:sldMk cId="1138279788" sldId="458"/>
                <pc2:cmMk id="{C56963C9-809A-49DA-B22A-F380D6417033}"/>
              </pc2:cmMkLst>
            </pc226:cmChg>
          </p:ext>
        </pc:extLst>
      </pc:sldChg>
      <pc:sldChg chg="addSp delSp modSp mod modNotesTx">
        <pc:chgData name="Baiba Beinaroviča" userId="9c84e247-bfae-4161-bf04-e9b09b35c6a3" providerId="ADAL" clId="{A9897BD7-A81E-43C2-842E-2E97C2460441}" dt="2024-03-21T14:11:05.984" v="1341" actId="20577"/>
        <pc:sldMkLst>
          <pc:docMk/>
          <pc:sldMk cId="1324660599" sldId="458"/>
        </pc:sldMkLst>
        <pc:spChg chg="add del mod">
          <ac:chgData name="Baiba Beinaroviča" userId="9c84e247-bfae-4161-bf04-e9b09b35c6a3" providerId="ADAL" clId="{A9897BD7-A81E-43C2-842E-2E97C2460441}" dt="2024-03-21T12:50:23.442" v="1013" actId="11529"/>
          <ac:spMkLst>
            <pc:docMk/>
            <pc:sldMk cId="1324660599" sldId="458"/>
            <ac:spMk id="3" creationId="{4813D325-65FA-7B0E-BFF1-75F6C5889A90}"/>
          </ac:spMkLst>
        </pc:spChg>
        <pc:spChg chg="mod">
          <ac:chgData name="Baiba Beinaroviča" userId="9c84e247-bfae-4161-bf04-e9b09b35c6a3" providerId="ADAL" clId="{A9897BD7-A81E-43C2-842E-2E97C2460441}" dt="2024-03-21T13:20:57.559" v="1127" actId="20577"/>
          <ac:spMkLst>
            <pc:docMk/>
            <pc:sldMk cId="1324660599" sldId="458"/>
            <ac:spMk id="5" creationId="{E7483D6A-4EFC-D846-DDEE-53A72294C0EC}"/>
          </ac:spMkLst>
        </pc:spChg>
        <pc:spChg chg="add mod">
          <ac:chgData name="Baiba Beinaroviča" userId="9c84e247-bfae-4161-bf04-e9b09b35c6a3" providerId="ADAL" clId="{A9897BD7-A81E-43C2-842E-2E97C2460441}" dt="2024-03-21T14:08:40.670" v="1299" actId="1076"/>
          <ac:spMkLst>
            <pc:docMk/>
            <pc:sldMk cId="1324660599" sldId="458"/>
            <ac:spMk id="6" creationId="{67748571-4492-D566-F0BE-1AFAE0308BBE}"/>
          </ac:spMkLst>
        </pc:spChg>
        <pc:spChg chg="add mod">
          <ac:chgData name="Baiba Beinaroviča" userId="9c84e247-bfae-4161-bf04-e9b09b35c6a3" providerId="ADAL" clId="{A9897BD7-A81E-43C2-842E-2E97C2460441}" dt="2024-03-21T14:08:43.111" v="1300" actId="1076"/>
          <ac:spMkLst>
            <pc:docMk/>
            <pc:sldMk cId="1324660599" sldId="458"/>
            <ac:spMk id="7" creationId="{90F3EE0C-748C-52EF-158A-2109E1788E57}"/>
          </ac:spMkLst>
        </pc:spChg>
        <pc:spChg chg="add mod">
          <ac:chgData name="Baiba Beinaroviča" userId="9c84e247-bfae-4161-bf04-e9b09b35c6a3" providerId="ADAL" clId="{A9897BD7-A81E-43C2-842E-2E97C2460441}" dt="2024-03-21T14:08:45.670" v="1301" actId="1076"/>
          <ac:spMkLst>
            <pc:docMk/>
            <pc:sldMk cId="1324660599" sldId="458"/>
            <ac:spMk id="8" creationId="{977C112E-1FE6-16A6-D3D4-8957383BB70D}"/>
          </ac:spMkLst>
        </pc:spChg>
        <pc:spChg chg="add mod">
          <ac:chgData name="Baiba Beinaroviča" userId="9c84e247-bfae-4161-bf04-e9b09b35c6a3" providerId="ADAL" clId="{A9897BD7-A81E-43C2-842E-2E97C2460441}" dt="2024-03-21T14:10:57.287" v="1340" actId="208"/>
          <ac:spMkLst>
            <pc:docMk/>
            <pc:sldMk cId="1324660599" sldId="458"/>
            <ac:spMk id="9" creationId="{4BA70B31-2E10-12A5-B6AB-992AC55306E7}"/>
          </ac:spMkLst>
        </pc:spChg>
        <pc:spChg chg="add mod">
          <ac:chgData name="Baiba Beinaroviča" userId="9c84e247-bfae-4161-bf04-e9b09b35c6a3" providerId="ADAL" clId="{A9897BD7-A81E-43C2-842E-2E97C2460441}" dt="2024-03-21T14:10:50.130" v="1339" actId="208"/>
          <ac:spMkLst>
            <pc:docMk/>
            <pc:sldMk cId="1324660599" sldId="458"/>
            <ac:spMk id="10" creationId="{1918CF9A-D77D-FB4C-4A5B-5C04A3ABB016}"/>
          </ac:spMkLst>
        </pc:spChg>
        <pc:spChg chg="add mod">
          <ac:chgData name="Baiba Beinaroviča" userId="9c84e247-bfae-4161-bf04-e9b09b35c6a3" providerId="ADAL" clId="{A9897BD7-A81E-43C2-842E-2E97C2460441}" dt="2024-03-21T14:10:29.643" v="1338" actId="208"/>
          <ac:spMkLst>
            <pc:docMk/>
            <pc:sldMk cId="1324660599" sldId="458"/>
            <ac:spMk id="11" creationId="{BE4E5516-6817-9DC2-CD69-ED66F0DDA357}"/>
          </ac:spMkLst>
        </pc:spChg>
        <pc:spChg chg="mod">
          <ac:chgData name="Baiba Beinaroviča" userId="9c84e247-bfae-4161-bf04-e9b09b35c6a3" providerId="ADAL" clId="{A9897BD7-A81E-43C2-842E-2E97C2460441}" dt="2024-03-21T14:11:05.984" v="1341" actId="20577"/>
          <ac:spMkLst>
            <pc:docMk/>
            <pc:sldMk cId="1324660599" sldId="458"/>
            <ac:spMk id="12" creationId="{00000000-0000-0000-0000-000000000000}"/>
          </ac:spMkLst>
        </pc:spChg>
      </pc:sldChg>
      <pc:sldChg chg="modSp mod">
        <pc:chgData name="Baiba Beinaroviča" userId="9c84e247-bfae-4161-bf04-e9b09b35c6a3" providerId="ADAL" clId="{A9897BD7-A81E-43C2-842E-2E97C2460441}" dt="2024-03-21T11:37:30.529" v="1005" actId="113"/>
        <pc:sldMkLst>
          <pc:docMk/>
          <pc:sldMk cId="3916058991" sldId="460"/>
        </pc:sldMkLst>
        <pc:spChg chg="mod">
          <ac:chgData name="Baiba Beinaroviča" userId="9c84e247-bfae-4161-bf04-e9b09b35c6a3" providerId="ADAL" clId="{A9897BD7-A81E-43C2-842E-2E97C2460441}" dt="2024-03-21T11:37:30.529" v="1005" actId="113"/>
          <ac:spMkLst>
            <pc:docMk/>
            <pc:sldMk cId="3916058991" sldId="460"/>
            <ac:spMk id="3" creationId="{E9AE6E7B-AFCD-2061-F88A-B1D133A1D3F5}"/>
          </ac:spMkLst>
        </pc:spChg>
      </pc:sldChg>
      <pc:sldChg chg="modNotesTx">
        <pc:chgData name="Baiba Beinaroviča" userId="9c84e247-bfae-4161-bf04-e9b09b35c6a3" providerId="ADAL" clId="{A9897BD7-A81E-43C2-842E-2E97C2460441}" dt="2024-03-21T11:12:20.151" v="991" actId="20577"/>
        <pc:sldMkLst>
          <pc:docMk/>
          <pc:sldMk cId="2634124892" sldId="465"/>
        </pc:sldMkLst>
      </pc:sldChg>
      <pc:sldChg chg="addSp delSp modSp mod">
        <pc:chgData name="Baiba Beinaroviča" userId="9c84e247-bfae-4161-bf04-e9b09b35c6a3" providerId="ADAL" clId="{A9897BD7-A81E-43C2-842E-2E97C2460441}" dt="2024-03-21T17:42:24.570" v="2488" actId="207"/>
        <pc:sldMkLst>
          <pc:docMk/>
          <pc:sldMk cId="684103085" sldId="504"/>
        </pc:sldMkLst>
        <pc:spChg chg="mod">
          <ac:chgData name="Baiba Beinaroviča" userId="9c84e247-bfae-4161-bf04-e9b09b35c6a3" providerId="ADAL" clId="{A9897BD7-A81E-43C2-842E-2E97C2460441}" dt="2024-03-21T15:03:20.140" v="1721" actId="207"/>
          <ac:spMkLst>
            <pc:docMk/>
            <pc:sldMk cId="684103085" sldId="504"/>
            <ac:spMk id="6" creationId="{67748571-4492-D566-F0BE-1AFAE0308BBE}"/>
          </ac:spMkLst>
        </pc:spChg>
        <pc:spChg chg="mod">
          <ac:chgData name="Baiba Beinaroviča" userId="9c84e247-bfae-4161-bf04-e9b09b35c6a3" providerId="ADAL" clId="{A9897BD7-A81E-43C2-842E-2E97C2460441}" dt="2024-03-21T15:03:27.055" v="1722" actId="207"/>
          <ac:spMkLst>
            <pc:docMk/>
            <pc:sldMk cId="684103085" sldId="504"/>
            <ac:spMk id="7" creationId="{90F3EE0C-748C-52EF-158A-2109E1788E57}"/>
          </ac:spMkLst>
        </pc:spChg>
        <pc:spChg chg="mod">
          <ac:chgData name="Baiba Beinaroviča" userId="9c84e247-bfae-4161-bf04-e9b09b35c6a3" providerId="ADAL" clId="{A9897BD7-A81E-43C2-842E-2E97C2460441}" dt="2024-03-21T15:03:38.040" v="1723" actId="207"/>
          <ac:spMkLst>
            <pc:docMk/>
            <pc:sldMk cId="684103085" sldId="504"/>
            <ac:spMk id="8" creationId="{977C112E-1FE6-16A6-D3D4-8957383BB70D}"/>
          </ac:spMkLst>
        </pc:spChg>
        <pc:spChg chg="add del mod">
          <ac:chgData name="Baiba Beinaroviča" userId="9c84e247-bfae-4161-bf04-e9b09b35c6a3" providerId="ADAL" clId="{A9897BD7-A81E-43C2-842E-2E97C2460441}" dt="2024-03-21T15:01:33.648" v="1685" actId="478"/>
          <ac:spMkLst>
            <pc:docMk/>
            <pc:sldMk cId="684103085" sldId="504"/>
            <ac:spMk id="9" creationId="{83DAF358-B6B6-4CD6-FCD7-39B77D2448E4}"/>
          </ac:spMkLst>
        </pc:spChg>
        <pc:spChg chg="add del mod">
          <ac:chgData name="Baiba Beinaroviča" userId="9c84e247-bfae-4161-bf04-e9b09b35c6a3" providerId="ADAL" clId="{A9897BD7-A81E-43C2-842E-2E97C2460441}" dt="2024-03-21T15:02:26.325" v="1705" actId="478"/>
          <ac:spMkLst>
            <pc:docMk/>
            <pc:sldMk cId="684103085" sldId="504"/>
            <ac:spMk id="10" creationId="{DE8304F0-C746-D0A1-5CBB-5D49C2FBB3FE}"/>
          </ac:spMkLst>
        </pc:spChg>
        <pc:spChg chg="add del mod">
          <ac:chgData name="Baiba Beinaroviča" userId="9c84e247-bfae-4161-bf04-e9b09b35c6a3" providerId="ADAL" clId="{A9897BD7-A81E-43C2-842E-2E97C2460441}" dt="2024-03-21T15:02:25.475" v="1704" actId="478"/>
          <ac:spMkLst>
            <pc:docMk/>
            <pc:sldMk cId="684103085" sldId="504"/>
            <ac:spMk id="11" creationId="{25BF4E9C-FE15-50AB-B364-65D8A54AAC95}"/>
          </ac:spMkLst>
        </pc:spChg>
        <pc:spChg chg="add mod">
          <ac:chgData name="Baiba Beinaroviča" userId="9c84e247-bfae-4161-bf04-e9b09b35c6a3" providerId="ADAL" clId="{A9897BD7-A81E-43C2-842E-2E97C2460441}" dt="2024-03-21T17:41:57.701" v="2482" actId="207"/>
          <ac:spMkLst>
            <pc:docMk/>
            <pc:sldMk cId="684103085" sldId="504"/>
            <ac:spMk id="13" creationId="{556134A7-2517-EC9B-2082-73AA25A84C5E}"/>
          </ac:spMkLst>
        </pc:spChg>
        <pc:spChg chg="add del mod">
          <ac:chgData name="Baiba Beinaroviča" userId="9c84e247-bfae-4161-bf04-e9b09b35c6a3" providerId="ADAL" clId="{A9897BD7-A81E-43C2-842E-2E97C2460441}" dt="2024-03-21T15:21:15.475" v="1939" actId="478"/>
          <ac:spMkLst>
            <pc:docMk/>
            <pc:sldMk cId="684103085" sldId="504"/>
            <ac:spMk id="14" creationId="{D6FBD5E9-7CD9-B424-0022-3A0C9DF2249F}"/>
          </ac:spMkLst>
        </pc:spChg>
        <pc:spChg chg="add del mod">
          <ac:chgData name="Baiba Beinaroviča" userId="9c84e247-bfae-4161-bf04-e9b09b35c6a3" providerId="ADAL" clId="{A9897BD7-A81E-43C2-842E-2E97C2460441}" dt="2024-03-21T15:21:14.920" v="1938" actId="478"/>
          <ac:spMkLst>
            <pc:docMk/>
            <pc:sldMk cId="684103085" sldId="504"/>
            <ac:spMk id="15" creationId="{458FCEC8-D214-D214-A0EF-EAD004F5727F}"/>
          </ac:spMkLst>
        </pc:spChg>
        <pc:spChg chg="add del mod">
          <ac:chgData name="Baiba Beinaroviča" userId="9c84e247-bfae-4161-bf04-e9b09b35c6a3" providerId="ADAL" clId="{A9897BD7-A81E-43C2-842E-2E97C2460441}" dt="2024-03-21T15:21:14.269" v="1937" actId="478"/>
          <ac:spMkLst>
            <pc:docMk/>
            <pc:sldMk cId="684103085" sldId="504"/>
            <ac:spMk id="16" creationId="{A86E4554-9172-2D87-39EB-00879593CB88}"/>
          </ac:spMkLst>
        </pc:spChg>
        <pc:spChg chg="add del mod">
          <ac:chgData name="Baiba Beinaroviča" userId="9c84e247-bfae-4161-bf04-e9b09b35c6a3" providerId="ADAL" clId="{A9897BD7-A81E-43C2-842E-2E97C2460441}" dt="2024-03-21T15:21:13.324" v="1936" actId="478"/>
          <ac:spMkLst>
            <pc:docMk/>
            <pc:sldMk cId="684103085" sldId="504"/>
            <ac:spMk id="17" creationId="{13C31ECD-3523-0707-1717-5FE06D5738C4}"/>
          </ac:spMkLst>
        </pc:spChg>
        <pc:spChg chg="add mod">
          <ac:chgData name="Baiba Beinaroviča" userId="9c84e247-bfae-4161-bf04-e9b09b35c6a3" providerId="ADAL" clId="{A9897BD7-A81E-43C2-842E-2E97C2460441}" dt="2024-03-21T17:41:54.581" v="2481" actId="207"/>
          <ac:spMkLst>
            <pc:docMk/>
            <pc:sldMk cId="684103085" sldId="504"/>
            <ac:spMk id="18" creationId="{338A4A41-3D7F-9A6B-6BE8-3A2929002A04}"/>
          </ac:spMkLst>
        </pc:spChg>
        <pc:spChg chg="add mod">
          <ac:chgData name="Baiba Beinaroviča" userId="9c84e247-bfae-4161-bf04-e9b09b35c6a3" providerId="ADAL" clId="{A9897BD7-A81E-43C2-842E-2E97C2460441}" dt="2024-03-21T17:41:50.508" v="2480" actId="207"/>
          <ac:spMkLst>
            <pc:docMk/>
            <pc:sldMk cId="684103085" sldId="504"/>
            <ac:spMk id="19" creationId="{F5078E59-B8A3-322D-BDD6-C07BE372A29F}"/>
          </ac:spMkLst>
        </pc:spChg>
        <pc:spChg chg="add mod">
          <ac:chgData name="Baiba Beinaroviča" userId="9c84e247-bfae-4161-bf04-e9b09b35c6a3" providerId="ADAL" clId="{A9897BD7-A81E-43C2-842E-2E97C2460441}" dt="2024-03-21T17:41:45.550" v="2479" actId="207"/>
          <ac:spMkLst>
            <pc:docMk/>
            <pc:sldMk cId="684103085" sldId="504"/>
            <ac:spMk id="20" creationId="{E4AA3970-B54A-4422-5C9C-713EDA6274D8}"/>
          </ac:spMkLst>
        </pc:spChg>
        <pc:spChg chg="add mod">
          <ac:chgData name="Baiba Beinaroviča" userId="9c84e247-bfae-4161-bf04-e9b09b35c6a3" providerId="ADAL" clId="{A9897BD7-A81E-43C2-842E-2E97C2460441}" dt="2024-03-21T17:41:36.570" v="2478" actId="207"/>
          <ac:spMkLst>
            <pc:docMk/>
            <pc:sldMk cId="684103085" sldId="504"/>
            <ac:spMk id="21" creationId="{3CFA84CA-A8E1-88C4-354A-D3E5DC5FDA0E}"/>
          </ac:spMkLst>
        </pc:spChg>
        <pc:spChg chg="add mod">
          <ac:chgData name="Baiba Beinaroviča" userId="9c84e247-bfae-4161-bf04-e9b09b35c6a3" providerId="ADAL" clId="{A9897BD7-A81E-43C2-842E-2E97C2460441}" dt="2024-03-21T17:42:01.950" v="2483" actId="207"/>
          <ac:spMkLst>
            <pc:docMk/>
            <pc:sldMk cId="684103085" sldId="504"/>
            <ac:spMk id="22" creationId="{877E5328-9055-B74E-79C4-AC280DFC8CE8}"/>
          </ac:spMkLst>
        </pc:spChg>
        <pc:spChg chg="add mod">
          <ac:chgData name="Baiba Beinaroviča" userId="9c84e247-bfae-4161-bf04-e9b09b35c6a3" providerId="ADAL" clId="{A9897BD7-A81E-43C2-842E-2E97C2460441}" dt="2024-03-21T17:42:18.242" v="2487" actId="207"/>
          <ac:spMkLst>
            <pc:docMk/>
            <pc:sldMk cId="684103085" sldId="504"/>
            <ac:spMk id="23" creationId="{DE72D427-64C4-FCBC-64BF-93F475F796A2}"/>
          </ac:spMkLst>
        </pc:spChg>
        <pc:spChg chg="add mod">
          <ac:chgData name="Baiba Beinaroviča" userId="9c84e247-bfae-4161-bf04-e9b09b35c6a3" providerId="ADAL" clId="{A9897BD7-A81E-43C2-842E-2E97C2460441}" dt="2024-03-21T17:42:24.570" v="2488" actId="207"/>
          <ac:spMkLst>
            <pc:docMk/>
            <pc:sldMk cId="684103085" sldId="504"/>
            <ac:spMk id="24" creationId="{5D9B50D8-BC39-A278-2C81-9A7673EBCB0F}"/>
          </ac:spMkLst>
        </pc:spChg>
        <pc:spChg chg="add mod">
          <ac:chgData name="Baiba Beinaroviča" userId="9c84e247-bfae-4161-bf04-e9b09b35c6a3" providerId="ADAL" clId="{A9897BD7-A81E-43C2-842E-2E97C2460441}" dt="2024-03-21T17:42:15.260" v="2486" actId="207"/>
          <ac:spMkLst>
            <pc:docMk/>
            <pc:sldMk cId="684103085" sldId="504"/>
            <ac:spMk id="25" creationId="{A6EE5938-B120-87CD-9A42-006A77E3ABF7}"/>
          </ac:spMkLst>
        </pc:spChg>
        <pc:spChg chg="add mod">
          <ac:chgData name="Baiba Beinaroviča" userId="9c84e247-bfae-4161-bf04-e9b09b35c6a3" providerId="ADAL" clId="{A9897BD7-A81E-43C2-842E-2E97C2460441}" dt="2024-03-21T17:42:11.086" v="2485" actId="207"/>
          <ac:spMkLst>
            <pc:docMk/>
            <pc:sldMk cId="684103085" sldId="504"/>
            <ac:spMk id="26" creationId="{B2F43949-5FA6-7D0C-00BB-7DDB95A77285}"/>
          </ac:spMkLst>
        </pc:spChg>
        <pc:spChg chg="add mod">
          <ac:chgData name="Baiba Beinaroviča" userId="9c84e247-bfae-4161-bf04-e9b09b35c6a3" providerId="ADAL" clId="{A9897BD7-A81E-43C2-842E-2E97C2460441}" dt="2024-03-21T17:42:06.991" v="2484" actId="207"/>
          <ac:spMkLst>
            <pc:docMk/>
            <pc:sldMk cId="684103085" sldId="504"/>
            <ac:spMk id="27" creationId="{E488C3C5-8E08-6BD7-F619-990E0263A1BD}"/>
          </ac:spMkLst>
        </pc:spChg>
        <pc:graphicFrameChg chg="del">
          <ac:chgData name="Baiba Beinaroviča" userId="9c84e247-bfae-4161-bf04-e9b09b35c6a3" providerId="ADAL" clId="{A9897BD7-A81E-43C2-842E-2E97C2460441}" dt="2024-03-21T15:00:59.825" v="1683" actId="478"/>
          <ac:graphicFrameMkLst>
            <pc:docMk/>
            <pc:sldMk cId="684103085" sldId="504"/>
            <ac:graphicFrameMk id="3" creationId="{AD18E960-981F-5695-81D5-5A1E1A72F083}"/>
          </ac:graphicFrameMkLst>
        </pc:graphicFrameChg>
      </pc:sldChg>
    </pc:docChg>
  </pc:docChgLst>
  <pc:docChgLst>
    <pc:chgData name="Sarmīte Antiņa" userId="3467d419-8bd5-4720-a02b-ff7970cea311" providerId="ADAL" clId="{8F311D52-A196-4A55-B42A-C27F876583C4}"/>
    <pc:docChg chg="undo custSel addSld delSld modSld">
      <pc:chgData name="Sarmīte Antiņa" userId="3467d419-8bd5-4720-a02b-ff7970cea311" providerId="ADAL" clId="{8F311D52-A196-4A55-B42A-C27F876583C4}" dt="2024-03-25T11:43:06.032" v="1433" actId="20577"/>
      <pc:docMkLst>
        <pc:docMk/>
      </pc:docMkLst>
      <pc:sldChg chg="modSp mod">
        <pc:chgData name="Sarmīte Antiņa" userId="3467d419-8bd5-4720-a02b-ff7970cea311" providerId="ADAL" clId="{8F311D52-A196-4A55-B42A-C27F876583C4}" dt="2024-03-20T11:58:30.626" v="20" actId="20577"/>
        <pc:sldMkLst>
          <pc:docMk/>
          <pc:sldMk cId="3909412885" sldId="261"/>
        </pc:sldMkLst>
        <pc:spChg chg="mod">
          <ac:chgData name="Sarmīte Antiņa" userId="3467d419-8bd5-4720-a02b-ff7970cea311" providerId="ADAL" clId="{8F311D52-A196-4A55-B42A-C27F876583C4}" dt="2024-03-20T11:58:30.626" v="20" actId="20577"/>
          <ac:spMkLst>
            <pc:docMk/>
            <pc:sldMk cId="3909412885" sldId="261"/>
            <ac:spMk id="2" creationId="{00000000-0000-0000-0000-000000000000}"/>
          </ac:spMkLst>
        </pc:spChg>
      </pc:sldChg>
      <pc:sldChg chg="modSp mod">
        <pc:chgData name="Sarmīte Antiņa" userId="3467d419-8bd5-4720-a02b-ff7970cea311" providerId="ADAL" clId="{8F311D52-A196-4A55-B42A-C27F876583C4}" dt="2024-03-20T12:07:32.134" v="89" actId="20577"/>
        <pc:sldMkLst>
          <pc:docMk/>
          <pc:sldMk cId="1495081747" sldId="396"/>
        </pc:sldMkLst>
        <pc:spChg chg="mod">
          <ac:chgData name="Sarmīte Antiņa" userId="3467d419-8bd5-4720-a02b-ff7970cea311" providerId="ADAL" clId="{8F311D52-A196-4A55-B42A-C27F876583C4}" dt="2024-03-20T12:07:32.134" v="89" actId="20577"/>
          <ac:spMkLst>
            <pc:docMk/>
            <pc:sldMk cId="1495081747" sldId="396"/>
            <ac:spMk id="9" creationId="{4224841A-FBAF-BC1B-59B2-E7F818638A9E}"/>
          </ac:spMkLst>
        </pc:spChg>
      </pc:sldChg>
      <pc:sldChg chg="modSp mod">
        <pc:chgData name="Sarmīte Antiņa" userId="3467d419-8bd5-4720-a02b-ff7970cea311" providerId="ADAL" clId="{8F311D52-A196-4A55-B42A-C27F876583C4}" dt="2024-03-20T12:08:32.410" v="103" actId="120"/>
        <pc:sldMkLst>
          <pc:docMk/>
          <pc:sldMk cId="2710966399" sldId="403"/>
        </pc:sldMkLst>
        <pc:spChg chg="mod">
          <ac:chgData name="Sarmīte Antiņa" userId="3467d419-8bd5-4720-a02b-ff7970cea311" providerId="ADAL" clId="{8F311D52-A196-4A55-B42A-C27F876583C4}" dt="2024-03-20T12:08:32.410" v="103" actId="120"/>
          <ac:spMkLst>
            <pc:docMk/>
            <pc:sldMk cId="2710966399" sldId="403"/>
            <ac:spMk id="5" creationId="{C87E981A-42F8-683D-E3DB-BF50D99BBEB1}"/>
          </ac:spMkLst>
        </pc:spChg>
        <pc:spChg chg="mod">
          <ac:chgData name="Sarmīte Antiņa" userId="3467d419-8bd5-4720-a02b-ff7970cea311" providerId="ADAL" clId="{8F311D52-A196-4A55-B42A-C27F876583C4}" dt="2024-03-20T12:07:04.316" v="77" actId="14100"/>
          <ac:spMkLst>
            <pc:docMk/>
            <pc:sldMk cId="2710966399" sldId="403"/>
            <ac:spMk id="12" creationId="{00000000-0000-0000-0000-000000000000}"/>
          </ac:spMkLst>
        </pc:spChg>
      </pc:sldChg>
      <pc:sldChg chg="modSp mod">
        <pc:chgData name="Sarmīte Antiņa" userId="3467d419-8bd5-4720-a02b-ff7970cea311" providerId="ADAL" clId="{8F311D52-A196-4A55-B42A-C27F876583C4}" dt="2024-03-20T12:09:27.201" v="104" actId="255"/>
        <pc:sldMkLst>
          <pc:docMk/>
          <pc:sldMk cId="1805608002" sldId="431"/>
        </pc:sldMkLst>
        <pc:spChg chg="mod">
          <ac:chgData name="Sarmīte Antiņa" userId="3467d419-8bd5-4720-a02b-ff7970cea311" providerId="ADAL" clId="{8F311D52-A196-4A55-B42A-C27F876583C4}" dt="2024-03-20T12:09:27.201" v="104" actId="255"/>
          <ac:spMkLst>
            <pc:docMk/>
            <pc:sldMk cId="1805608002" sldId="431"/>
            <ac:spMk id="3" creationId="{F0FE5099-15EA-0AF8-3619-948CF4291AFF}"/>
          </ac:spMkLst>
        </pc:spChg>
      </pc:sldChg>
      <pc:sldChg chg="addSp delSp modSp mod">
        <pc:chgData name="Sarmīte Antiņa" userId="3467d419-8bd5-4720-a02b-ff7970cea311" providerId="ADAL" clId="{8F311D52-A196-4A55-B42A-C27F876583C4}" dt="2024-03-21T11:53:45.797" v="962" actId="20577"/>
        <pc:sldMkLst>
          <pc:docMk/>
          <pc:sldMk cId="2435376291" sldId="438"/>
        </pc:sldMkLst>
        <pc:spChg chg="add del mod">
          <ac:chgData name="Sarmīte Antiņa" userId="3467d419-8bd5-4720-a02b-ff7970cea311" providerId="ADAL" clId="{8F311D52-A196-4A55-B42A-C27F876583C4}" dt="2024-03-21T11:53:45.797" v="962" actId="20577"/>
          <ac:spMkLst>
            <pc:docMk/>
            <pc:sldMk cId="2435376291" sldId="438"/>
            <ac:spMk id="3" creationId="{B4809027-3594-BD37-C164-17391C410340}"/>
          </ac:spMkLst>
        </pc:spChg>
        <pc:spChg chg="add del mod">
          <ac:chgData name="Sarmīte Antiņa" userId="3467d419-8bd5-4720-a02b-ff7970cea311" providerId="ADAL" clId="{8F311D52-A196-4A55-B42A-C27F876583C4}" dt="2024-03-21T07:29:49.735" v="330" actId="478"/>
          <ac:spMkLst>
            <pc:docMk/>
            <pc:sldMk cId="2435376291" sldId="438"/>
            <ac:spMk id="8" creationId="{55D2FF51-B5E4-309D-3305-F687CA9C8DE9}"/>
          </ac:spMkLst>
        </pc:spChg>
        <pc:graphicFrameChg chg="add del mod">
          <ac:chgData name="Sarmīte Antiņa" userId="3467d419-8bd5-4720-a02b-ff7970cea311" providerId="ADAL" clId="{8F311D52-A196-4A55-B42A-C27F876583C4}" dt="2024-03-21T07:27:07.128" v="232"/>
          <ac:graphicFrameMkLst>
            <pc:docMk/>
            <pc:sldMk cId="2435376291" sldId="438"/>
            <ac:graphicFrameMk id="2" creationId="{D25752D5-D99B-702F-ED84-7DACCD81C6EF}"/>
          </ac:graphicFrameMkLst>
        </pc:graphicFrameChg>
      </pc:sldChg>
      <pc:sldChg chg="modSp mod">
        <pc:chgData name="Sarmīte Antiņa" userId="3467d419-8bd5-4720-a02b-ff7970cea311" providerId="ADAL" clId="{8F311D52-A196-4A55-B42A-C27F876583C4}" dt="2024-03-22T15:50:23.643" v="1367" actId="20577"/>
        <pc:sldMkLst>
          <pc:docMk/>
          <pc:sldMk cId="3613845046" sldId="440"/>
        </pc:sldMkLst>
        <pc:spChg chg="mod">
          <ac:chgData name="Sarmīte Antiņa" userId="3467d419-8bd5-4720-a02b-ff7970cea311" providerId="ADAL" clId="{8F311D52-A196-4A55-B42A-C27F876583C4}" dt="2024-03-22T15:50:23.643" v="1367" actId="20577"/>
          <ac:spMkLst>
            <pc:docMk/>
            <pc:sldMk cId="3613845046" sldId="440"/>
            <ac:spMk id="3" creationId="{78BB03F5-1868-832D-A1A4-61A28A618209}"/>
          </ac:spMkLst>
        </pc:spChg>
      </pc:sldChg>
      <pc:sldChg chg="delSp mod">
        <pc:chgData name="Sarmīte Antiņa" userId="3467d419-8bd5-4720-a02b-ff7970cea311" providerId="ADAL" clId="{8F311D52-A196-4A55-B42A-C27F876583C4}" dt="2024-03-21T13:21:31.373" v="963" actId="21"/>
        <pc:sldMkLst>
          <pc:docMk/>
          <pc:sldMk cId="3017298905" sldId="442"/>
        </pc:sldMkLst>
        <pc:picChg chg="del">
          <ac:chgData name="Sarmīte Antiņa" userId="3467d419-8bd5-4720-a02b-ff7970cea311" providerId="ADAL" clId="{8F311D52-A196-4A55-B42A-C27F876583C4}" dt="2024-03-21T13:21:31.373" v="963" actId="21"/>
          <ac:picMkLst>
            <pc:docMk/>
            <pc:sldMk cId="3017298905" sldId="442"/>
            <ac:picMk id="6" creationId="{FC23B225-86DC-47FB-8BFC-4832019DEC70}"/>
          </ac:picMkLst>
        </pc:picChg>
      </pc:sldChg>
      <pc:sldChg chg="modSp del mod">
        <pc:chgData name="Sarmīte Antiņa" userId="3467d419-8bd5-4720-a02b-ff7970cea311" providerId="ADAL" clId="{8F311D52-A196-4A55-B42A-C27F876583C4}" dt="2024-03-21T10:11:17.469" v="914" actId="2696"/>
        <pc:sldMkLst>
          <pc:docMk/>
          <pc:sldMk cId="1817728768" sldId="454"/>
        </pc:sldMkLst>
        <pc:picChg chg="mod">
          <ac:chgData name="Sarmīte Antiņa" userId="3467d419-8bd5-4720-a02b-ff7970cea311" providerId="ADAL" clId="{8F311D52-A196-4A55-B42A-C27F876583C4}" dt="2024-03-21T10:01:07.584" v="896" actId="14100"/>
          <ac:picMkLst>
            <pc:docMk/>
            <pc:sldMk cId="1817728768" sldId="454"/>
            <ac:picMk id="9" creationId="{D51E7834-A217-AA64-2C36-4ACDE3DB5329}"/>
          </ac:picMkLst>
        </pc:picChg>
      </pc:sldChg>
      <pc:sldChg chg="addSp delSp del mod">
        <pc:chgData name="Sarmīte Antiņa" userId="3467d419-8bd5-4720-a02b-ff7970cea311" providerId="ADAL" clId="{8F311D52-A196-4A55-B42A-C27F876583C4}" dt="2024-03-21T09:13:11.882" v="838" actId="2696"/>
        <pc:sldMkLst>
          <pc:docMk/>
          <pc:sldMk cId="2960080487" sldId="457"/>
        </pc:sldMkLst>
        <pc:picChg chg="add del">
          <ac:chgData name="Sarmīte Antiņa" userId="3467d419-8bd5-4720-a02b-ff7970cea311" providerId="ADAL" clId="{8F311D52-A196-4A55-B42A-C27F876583C4}" dt="2024-03-21T07:53:21.935" v="777" actId="22"/>
          <ac:picMkLst>
            <pc:docMk/>
            <pc:sldMk cId="2960080487" sldId="457"/>
            <ac:picMk id="3" creationId="{CCC485F1-5BB3-A36E-1CCB-46A08DD65371}"/>
          </ac:picMkLst>
        </pc:picChg>
      </pc:sldChg>
      <pc:sldChg chg="del">
        <pc:chgData name="Sarmīte Antiņa" userId="3467d419-8bd5-4720-a02b-ff7970cea311" providerId="ADAL" clId="{8F311D52-A196-4A55-B42A-C27F876583C4}" dt="2024-03-21T15:32:36.318" v="1118" actId="2696"/>
        <pc:sldMkLst>
          <pc:docMk/>
          <pc:sldMk cId="120610049" sldId="470"/>
        </pc:sldMkLst>
      </pc:sldChg>
      <pc:sldChg chg="modSp del mod">
        <pc:chgData name="Sarmīte Antiņa" userId="3467d419-8bd5-4720-a02b-ff7970cea311" providerId="ADAL" clId="{8F311D52-A196-4A55-B42A-C27F876583C4}" dt="2024-03-21T17:59:39.668" v="1133" actId="2696"/>
        <pc:sldMkLst>
          <pc:docMk/>
          <pc:sldMk cId="3729104261" sldId="471"/>
        </pc:sldMkLst>
        <pc:picChg chg="mod">
          <ac:chgData name="Sarmīte Antiņa" userId="3467d419-8bd5-4720-a02b-ff7970cea311" providerId="ADAL" clId="{8F311D52-A196-4A55-B42A-C27F876583C4}" dt="2024-03-21T15:32:59.669" v="1119" actId="14100"/>
          <ac:picMkLst>
            <pc:docMk/>
            <pc:sldMk cId="3729104261" sldId="471"/>
            <ac:picMk id="6" creationId="{E7D7FC01-96EA-471B-0D34-45205CDFF67F}"/>
          </ac:picMkLst>
        </pc:picChg>
      </pc:sldChg>
      <pc:sldChg chg="del">
        <pc:chgData name="Sarmīte Antiņa" userId="3467d419-8bd5-4720-a02b-ff7970cea311" providerId="ADAL" clId="{8F311D52-A196-4A55-B42A-C27F876583C4}" dt="2024-03-21T18:06:12.685" v="1166" actId="2696"/>
        <pc:sldMkLst>
          <pc:docMk/>
          <pc:sldMk cId="3458318704" sldId="472"/>
        </pc:sldMkLst>
      </pc:sldChg>
      <pc:sldChg chg="del">
        <pc:chgData name="Sarmīte Antiņa" userId="3467d419-8bd5-4720-a02b-ff7970cea311" providerId="ADAL" clId="{8F311D52-A196-4A55-B42A-C27F876583C4}" dt="2024-03-21T18:08:25.752" v="1175" actId="2696"/>
        <pc:sldMkLst>
          <pc:docMk/>
          <pc:sldMk cId="2067072767" sldId="473"/>
        </pc:sldMkLst>
      </pc:sldChg>
      <pc:sldChg chg="del">
        <pc:chgData name="Sarmīte Antiņa" userId="3467d419-8bd5-4720-a02b-ff7970cea311" providerId="ADAL" clId="{8F311D52-A196-4A55-B42A-C27F876583C4}" dt="2024-03-21T09:20:20.705" v="862" actId="2696"/>
        <pc:sldMkLst>
          <pc:docMk/>
          <pc:sldMk cId="897445284" sldId="476"/>
        </pc:sldMkLst>
      </pc:sldChg>
      <pc:sldChg chg="del">
        <pc:chgData name="Sarmīte Antiņa" userId="3467d419-8bd5-4720-a02b-ff7970cea311" providerId="ADAL" clId="{8F311D52-A196-4A55-B42A-C27F876583C4}" dt="2024-03-21T09:55:17.801" v="873" actId="2696"/>
        <pc:sldMkLst>
          <pc:docMk/>
          <pc:sldMk cId="3016847948" sldId="477"/>
        </pc:sldMkLst>
      </pc:sldChg>
      <pc:sldChg chg="del">
        <pc:chgData name="Sarmīte Antiņa" userId="3467d419-8bd5-4720-a02b-ff7970cea311" providerId="ADAL" clId="{8F311D52-A196-4A55-B42A-C27F876583C4}" dt="2024-03-21T09:59:57.794" v="895" actId="2696"/>
        <pc:sldMkLst>
          <pc:docMk/>
          <pc:sldMk cId="1183160488" sldId="478"/>
        </pc:sldMkLst>
      </pc:sldChg>
      <pc:sldChg chg="addSp delSp modSp new del mod">
        <pc:chgData name="Sarmīte Antiņa" userId="3467d419-8bd5-4720-a02b-ff7970cea311" providerId="ADAL" clId="{8F311D52-A196-4A55-B42A-C27F876583C4}" dt="2024-03-21T08:00:02.454" v="795" actId="680"/>
        <pc:sldMkLst>
          <pc:docMk/>
          <pc:sldMk cId="343143235" sldId="486"/>
        </pc:sldMkLst>
        <pc:graphicFrameChg chg="add del mod modGraphic">
          <ac:chgData name="Sarmīte Antiņa" userId="3467d419-8bd5-4720-a02b-ff7970cea311" providerId="ADAL" clId="{8F311D52-A196-4A55-B42A-C27F876583C4}" dt="2024-03-21T08:00:01.856" v="794"/>
          <ac:graphicFrameMkLst>
            <pc:docMk/>
            <pc:sldMk cId="343143235" sldId="486"/>
            <ac:graphicFrameMk id="3" creationId="{7863B79C-FAB6-DA43-2ABD-8E2A34E82FEB}"/>
          </ac:graphicFrameMkLst>
        </pc:graphicFrameChg>
      </pc:sldChg>
      <pc:sldChg chg="new del">
        <pc:chgData name="Sarmīte Antiņa" userId="3467d419-8bd5-4720-a02b-ff7970cea311" providerId="ADAL" clId="{8F311D52-A196-4A55-B42A-C27F876583C4}" dt="2024-03-21T07:49:55" v="775" actId="2696"/>
        <pc:sldMkLst>
          <pc:docMk/>
          <pc:sldMk cId="409421540" sldId="486"/>
        </pc:sldMkLst>
      </pc:sldChg>
      <pc:sldChg chg="addSp delSp modSp new del mod">
        <pc:chgData name="Sarmīte Antiņa" userId="3467d419-8bd5-4720-a02b-ff7970cea311" providerId="ADAL" clId="{8F311D52-A196-4A55-B42A-C27F876583C4}" dt="2024-03-21T07:54:27.614" v="783" actId="680"/>
        <pc:sldMkLst>
          <pc:docMk/>
          <pc:sldMk cId="2267413328" sldId="486"/>
        </pc:sldMkLst>
        <pc:spChg chg="add del">
          <ac:chgData name="Sarmīte Antiņa" userId="3467d419-8bd5-4720-a02b-ff7970cea311" providerId="ADAL" clId="{8F311D52-A196-4A55-B42A-C27F876583C4}" dt="2024-03-21T07:54:25.304" v="782" actId="22"/>
          <ac:spMkLst>
            <pc:docMk/>
            <pc:sldMk cId="2267413328" sldId="486"/>
            <ac:spMk id="3" creationId="{E26101CA-7A62-2FAD-437F-B2DDB7FB586A}"/>
          </ac:spMkLst>
        </pc:spChg>
        <pc:picChg chg="add del mod ord">
          <ac:chgData name="Sarmīte Antiņa" userId="3467d419-8bd5-4720-a02b-ff7970cea311" providerId="ADAL" clId="{8F311D52-A196-4A55-B42A-C27F876583C4}" dt="2024-03-21T07:54:25.304" v="782" actId="22"/>
          <ac:picMkLst>
            <pc:docMk/>
            <pc:sldMk cId="2267413328" sldId="486"/>
            <ac:picMk id="6" creationId="{F22EC245-266E-C32B-85DE-51C686887604}"/>
          </ac:picMkLst>
        </pc:picChg>
      </pc:sldChg>
      <pc:sldChg chg="addSp modSp new del mod">
        <pc:chgData name="Sarmīte Antiņa" userId="3467d419-8bd5-4720-a02b-ff7970cea311" providerId="ADAL" clId="{8F311D52-A196-4A55-B42A-C27F876583C4}" dt="2024-03-21T14:44:07.785" v="986" actId="2696"/>
        <pc:sldMkLst>
          <pc:docMk/>
          <pc:sldMk cId="3830215401" sldId="486"/>
        </pc:sldMkLst>
        <pc:picChg chg="add mod modCrop">
          <ac:chgData name="Sarmīte Antiņa" userId="3467d419-8bd5-4720-a02b-ff7970cea311" providerId="ADAL" clId="{8F311D52-A196-4A55-B42A-C27F876583C4}" dt="2024-03-21T09:09:10.565" v="823" actId="14100"/>
          <ac:picMkLst>
            <pc:docMk/>
            <pc:sldMk cId="3830215401" sldId="486"/>
            <ac:picMk id="4" creationId="{01E5C328-3583-D6F6-F228-E0CEF9DA3CEB}"/>
          </ac:picMkLst>
        </pc:picChg>
      </pc:sldChg>
      <pc:sldChg chg="addSp modSp new del mod">
        <pc:chgData name="Sarmīte Antiņa" userId="3467d419-8bd5-4720-a02b-ff7970cea311" providerId="ADAL" clId="{8F311D52-A196-4A55-B42A-C27F876583C4}" dt="2024-03-21T09:13:33.186" v="839" actId="2696"/>
        <pc:sldMkLst>
          <pc:docMk/>
          <pc:sldMk cId="769293286" sldId="487"/>
        </pc:sldMkLst>
        <pc:picChg chg="add mod modCrop">
          <ac:chgData name="Sarmīte Antiņa" userId="3467d419-8bd5-4720-a02b-ff7970cea311" providerId="ADAL" clId="{8F311D52-A196-4A55-B42A-C27F876583C4}" dt="2024-03-21T09:11:34.221" v="837" actId="14100"/>
          <ac:picMkLst>
            <pc:docMk/>
            <pc:sldMk cId="769293286" sldId="487"/>
            <ac:picMk id="4" creationId="{AC34FA6C-4D93-7C64-002D-3E3E7DEA4DD6}"/>
          </ac:picMkLst>
        </pc:picChg>
      </pc:sldChg>
      <pc:sldChg chg="addSp modSp new del mod">
        <pc:chgData name="Sarmīte Antiņa" userId="3467d419-8bd5-4720-a02b-ff7970cea311" providerId="ADAL" clId="{8F311D52-A196-4A55-B42A-C27F876583C4}" dt="2024-03-21T15:01:52.679" v="1059" actId="2696"/>
        <pc:sldMkLst>
          <pc:docMk/>
          <pc:sldMk cId="934191739" sldId="487"/>
        </pc:sldMkLst>
        <pc:picChg chg="add mod modCrop">
          <ac:chgData name="Sarmīte Antiņa" userId="3467d419-8bd5-4720-a02b-ff7970cea311" providerId="ADAL" clId="{8F311D52-A196-4A55-B42A-C27F876583C4}" dt="2024-03-21T09:18:18.197" v="857" actId="14100"/>
          <ac:picMkLst>
            <pc:docMk/>
            <pc:sldMk cId="934191739" sldId="487"/>
            <ac:picMk id="4" creationId="{1E61AED6-7E71-42AB-C5B4-4259C379CDBC}"/>
          </ac:picMkLst>
        </pc:picChg>
        <pc:picChg chg="add mod modCrop">
          <ac:chgData name="Sarmīte Antiņa" userId="3467d419-8bd5-4720-a02b-ff7970cea311" providerId="ADAL" clId="{8F311D52-A196-4A55-B42A-C27F876583C4}" dt="2024-03-21T09:19:13.977" v="861" actId="14100"/>
          <ac:picMkLst>
            <pc:docMk/>
            <pc:sldMk cId="934191739" sldId="487"/>
            <ac:picMk id="6" creationId="{6B17FD69-FA80-3D36-CB1A-BDD5EE4C9222}"/>
          </ac:picMkLst>
        </pc:picChg>
      </pc:sldChg>
      <pc:sldChg chg="modSp mod">
        <pc:chgData name="Sarmīte Antiņa" userId="3467d419-8bd5-4720-a02b-ff7970cea311" providerId="ADAL" clId="{8F311D52-A196-4A55-B42A-C27F876583C4}" dt="2024-03-21T18:12:51.717" v="1204" actId="13926"/>
        <pc:sldMkLst>
          <pc:docMk/>
          <pc:sldMk cId="3632617351" sldId="490"/>
        </pc:sldMkLst>
        <pc:spChg chg="mod">
          <ac:chgData name="Sarmīte Antiņa" userId="3467d419-8bd5-4720-a02b-ff7970cea311" providerId="ADAL" clId="{8F311D52-A196-4A55-B42A-C27F876583C4}" dt="2024-03-21T18:12:51.717" v="1204" actId="13926"/>
          <ac:spMkLst>
            <pc:docMk/>
            <pc:sldMk cId="3632617351" sldId="490"/>
            <ac:spMk id="9" creationId="{5CD50813-F02A-21BA-8F31-FB2139133A7D}"/>
          </ac:spMkLst>
        </pc:spChg>
      </pc:sldChg>
      <pc:sldChg chg="addSp modSp new del mod">
        <pc:chgData name="Sarmīte Antiņa" userId="3467d419-8bd5-4720-a02b-ff7970cea311" providerId="ADAL" clId="{8F311D52-A196-4A55-B42A-C27F876583C4}" dt="2024-03-21T15:03:44.943" v="1067" actId="2696"/>
        <pc:sldMkLst>
          <pc:docMk/>
          <pc:sldMk cId="1903651147" sldId="491"/>
        </pc:sldMkLst>
        <pc:picChg chg="add mod modCrop">
          <ac:chgData name="Sarmīte Antiņa" userId="3467d419-8bd5-4720-a02b-ff7970cea311" providerId="ADAL" clId="{8F311D52-A196-4A55-B42A-C27F876583C4}" dt="2024-03-21T09:54:59.598" v="872" actId="14100"/>
          <ac:picMkLst>
            <pc:docMk/>
            <pc:sldMk cId="1903651147" sldId="491"/>
            <ac:picMk id="4" creationId="{80C48BF0-E811-BB16-380D-C4967C2651F4}"/>
          </ac:picMkLst>
        </pc:picChg>
      </pc:sldChg>
      <pc:sldChg chg="addSp modSp new mod">
        <pc:chgData name="Sarmīte Antiņa" userId="3467d419-8bd5-4720-a02b-ff7970cea311" providerId="ADAL" clId="{8F311D52-A196-4A55-B42A-C27F876583C4}" dt="2024-03-21T09:59:44.356" v="894" actId="14100"/>
        <pc:sldMkLst>
          <pc:docMk/>
          <pc:sldMk cId="73661555" sldId="492"/>
        </pc:sldMkLst>
        <pc:picChg chg="add mod modCrop">
          <ac:chgData name="Sarmīte Antiņa" userId="3467d419-8bd5-4720-a02b-ff7970cea311" providerId="ADAL" clId="{8F311D52-A196-4A55-B42A-C27F876583C4}" dt="2024-03-21T09:59:30.600" v="891" actId="14100"/>
          <ac:picMkLst>
            <pc:docMk/>
            <pc:sldMk cId="73661555" sldId="492"/>
            <ac:picMk id="4" creationId="{C86EA66D-6E4F-53C3-3FFC-963DF61C654F}"/>
          </ac:picMkLst>
        </pc:picChg>
        <pc:picChg chg="add mod modCrop">
          <ac:chgData name="Sarmīte Antiņa" userId="3467d419-8bd5-4720-a02b-ff7970cea311" providerId="ADAL" clId="{8F311D52-A196-4A55-B42A-C27F876583C4}" dt="2024-03-21T09:59:44.356" v="894" actId="14100"/>
          <ac:picMkLst>
            <pc:docMk/>
            <pc:sldMk cId="73661555" sldId="492"/>
            <ac:picMk id="6" creationId="{A2E25778-8069-1B88-C269-06C10905C080}"/>
          </ac:picMkLst>
        </pc:picChg>
      </pc:sldChg>
      <pc:sldChg chg="addSp modSp new del mod">
        <pc:chgData name="Sarmīte Antiņa" userId="3467d419-8bd5-4720-a02b-ff7970cea311" providerId="ADAL" clId="{8F311D52-A196-4A55-B42A-C27F876583C4}" dt="2024-03-21T15:29:38.214" v="1093" actId="2696"/>
        <pc:sldMkLst>
          <pc:docMk/>
          <pc:sldMk cId="579887335" sldId="494"/>
        </pc:sldMkLst>
        <pc:picChg chg="add mod modCrop">
          <ac:chgData name="Sarmīte Antiņa" userId="3467d419-8bd5-4720-a02b-ff7970cea311" providerId="ADAL" clId="{8F311D52-A196-4A55-B42A-C27F876583C4}" dt="2024-03-21T10:11:02.188" v="913" actId="14100"/>
          <ac:picMkLst>
            <pc:docMk/>
            <pc:sldMk cId="579887335" sldId="494"/>
            <ac:picMk id="4" creationId="{14DCCBF4-6081-3727-22BF-2A5F6EC8388F}"/>
          </ac:picMkLst>
        </pc:picChg>
        <pc:picChg chg="mod">
          <ac:chgData name="Sarmīte Antiņa" userId="3467d419-8bd5-4720-a02b-ff7970cea311" providerId="ADAL" clId="{8F311D52-A196-4A55-B42A-C27F876583C4}" dt="2024-03-21T15:25:12.314" v="1070" actId="14100"/>
          <ac:picMkLst>
            <pc:docMk/>
            <pc:sldMk cId="579887335" sldId="494"/>
            <ac:picMk id="6" creationId="{C42139C2-CE8D-11DD-483B-371DD26C8AED}"/>
          </ac:picMkLst>
        </pc:picChg>
      </pc:sldChg>
      <pc:sldChg chg="addSp delSp new del mod">
        <pc:chgData name="Sarmīte Antiņa" userId="3467d419-8bd5-4720-a02b-ff7970cea311" providerId="ADAL" clId="{8F311D52-A196-4A55-B42A-C27F876583C4}" dt="2024-03-21T10:06:17.382" v="900" actId="680"/>
        <pc:sldMkLst>
          <pc:docMk/>
          <pc:sldMk cId="4190186606" sldId="494"/>
        </pc:sldMkLst>
        <pc:picChg chg="add del">
          <ac:chgData name="Sarmīte Antiņa" userId="3467d419-8bd5-4720-a02b-ff7970cea311" providerId="ADAL" clId="{8F311D52-A196-4A55-B42A-C27F876583C4}" dt="2024-03-21T10:06:14.335" v="899" actId="22"/>
          <ac:picMkLst>
            <pc:docMk/>
            <pc:sldMk cId="4190186606" sldId="494"/>
            <ac:picMk id="4" creationId="{6B9C26DD-99C2-11BA-EC20-1097448C23E4}"/>
          </ac:picMkLst>
        </pc:picChg>
      </pc:sldChg>
      <pc:sldChg chg="addSp modSp new del mod">
        <pc:chgData name="Sarmīte Antiņa" userId="3467d419-8bd5-4720-a02b-ff7970cea311" providerId="ADAL" clId="{8F311D52-A196-4A55-B42A-C27F876583C4}" dt="2024-03-21T15:18:52.364" v="1068" actId="2696"/>
        <pc:sldMkLst>
          <pc:docMk/>
          <pc:sldMk cId="1141712249" sldId="495"/>
        </pc:sldMkLst>
        <pc:picChg chg="add mod modCrop">
          <ac:chgData name="Sarmīte Antiņa" userId="3467d419-8bd5-4720-a02b-ff7970cea311" providerId="ADAL" clId="{8F311D52-A196-4A55-B42A-C27F876583C4}" dt="2024-03-21T10:17:54.580" v="923" actId="14100"/>
          <ac:picMkLst>
            <pc:docMk/>
            <pc:sldMk cId="1141712249" sldId="495"/>
            <ac:picMk id="4" creationId="{74BA4C74-A09A-8952-56F2-6BA99FA10C83}"/>
          </ac:picMkLst>
        </pc:picChg>
      </pc:sldChg>
      <pc:sldChg chg="addSp modSp new del mod">
        <pc:chgData name="Sarmīte Antiņa" userId="3467d419-8bd5-4720-a02b-ff7970cea311" providerId="ADAL" clId="{8F311D52-A196-4A55-B42A-C27F876583C4}" dt="2024-03-21T15:18:57.963" v="1069" actId="2696"/>
        <pc:sldMkLst>
          <pc:docMk/>
          <pc:sldMk cId="3664327861" sldId="496"/>
        </pc:sldMkLst>
        <pc:picChg chg="add mod modCrop">
          <ac:chgData name="Sarmīte Antiņa" userId="3467d419-8bd5-4720-a02b-ff7970cea311" providerId="ADAL" clId="{8F311D52-A196-4A55-B42A-C27F876583C4}" dt="2024-03-21T10:22:07.816" v="938" actId="14100"/>
          <ac:picMkLst>
            <pc:docMk/>
            <pc:sldMk cId="3664327861" sldId="496"/>
            <ac:picMk id="4" creationId="{3BA08C2A-8AD3-3C77-2729-8F851D9985B2}"/>
          </ac:picMkLst>
        </pc:picChg>
        <pc:picChg chg="add mod modCrop">
          <ac:chgData name="Sarmīte Antiņa" userId="3467d419-8bd5-4720-a02b-ff7970cea311" providerId="ADAL" clId="{8F311D52-A196-4A55-B42A-C27F876583C4}" dt="2024-03-21T10:22:19.131" v="940" actId="14100"/>
          <ac:picMkLst>
            <pc:docMk/>
            <pc:sldMk cId="3664327861" sldId="496"/>
            <ac:picMk id="6" creationId="{64E4E40F-2D9B-0446-9426-B50FB9F3F9B0}"/>
          </ac:picMkLst>
        </pc:picChg>
      </pc:sldChg>
      <pc:sldChg chg="addSp delSp modSp new mod">
        <pc:chgData name="Sarmīte Antiņa" userId="3467d419-8bd5-4720-a02b-ff7970cea311" providerId="ADAL" clId="{8F311D52-A196-4A55-B42A-C27F876583C4}" dt="2024-03-21T11:09:59.802" v="951" actId="1076"/>
        <pc:sldMkLst>
          <pc:docMk/>
          <pc:sldMk cId="2737175701" sldId="497"/>
        </pc:sldMkLst>
        <pc:spChg chg="add del mod">
          <ac:chgData name="Sarmīte Antiņa" userId="3467d419-8bd5-4720-a02b-ff7970cea311" providerId="ADAL" clId="{8F311D52-A196-4A55-B42A-C27F876583C4}" dt="2024-03-21T11:09:13.063" v="950" actId="478"/>
          <ac:spMkLst>
            <pc:docMk/>
            <pc:sldMk cId="2737175701" sldId="497"/>
            <ac:spMk id="5" creationId="{7F419FCC-BDCC-1A35-1E29-82917411E8DB}"/>
          </ac:spMkLst>
        </pc:spChg>
        <pc:picChg chg="add mod modCrop">
          <ac:chgData name="Sarmīte Antiņa" userId="3467d419-8bd5-4720-a02b-ff7970cea311" providerId="ADAL" clId="{8F311D52-A196-4A55-B42A-C27F876583C4}" dt="2024-03-21T11:09:59.802" v="951" actId="1076"/>
          <ac:picMkLst>
            <pc:docMk/>
            <pc:sldMk cId="2737175701" sldId="497"/>
            <ac:picMk id="4" creationId="{3C5DF1A3-E152-F8F9-A358-DAD0EFB33F42}"/>
          </ac:picMkLst>
        </pc:picChg>
      </pc:sldChg>
      <pc:sldChg chg="modSp mod">
        <pc:chgData name="Sarmīte Antiņa" userId="3467d419-8bd5-4720-a02b-ff7970cea311" providerId="ADAL" clId="{8F311D52-A196-4A55-B42A-C27F876583C4}" dt="2024-03-25T11:43:06.032" v="1433" actId="20577"/>
        <pc:sldMkLst>
          <pc:docMk/>
          <pc:sldMk cId="3766783509" sldId="499"/>
        </pc:sldMkLst>
        <pc:spChg chg="mod">
          <ac:chgData name="Sarmīte Antiņa" userId="3467d419-8bd5-4720-a02b-ff7970cea311" providerId="ADAL" clId="{8F311D52-A196-4A55-B42A-C27F876583C4}" dt="2024-03-25T11:43:06.032" v="1433" actId="20577"/>
          <ac:spMkLst>
            <pc:docMk/>
            <pc:sldMk cId="3766783509" sldId="499"/>
            <ac:spMk id="3" creationId="{31827799-010B-8A05-4628-8F608F33688E}"/>
          </ac:spMkLst>
        </pc:spChg>
      </pc:sldChg>
      <pc:sldChg chg="addSp delSp modSp new del mod">
        <pc:chgData name="Sarmīte Antiņa" userId="3467d419-8bd5-4720-a02b-ff7970cea311" providerId="ADAL" clId="{8F311D52-A196-4A55-B42A-C27F876583C4}" dt="2024-03-22T16:04:41.182" v="1431" actId="2696"/>
        <pc:sldMkLst>
          <pc:docMk/>
          <pc:sldMk cId="3499036417" sldId="503"/>
        </pc:sldMkLst>
        <pc:picChg chg="add del">
          <ac:chgData name="Sarmīte Antiņa" userId="3467d419-8bd5-4720-a02b-ff7970cea311" providerId="ADAL" clId="{8F311D52-A196-4A55-B42A-C27F876583C4}" dt="2024-03-21T14:38:10.072" v="967" actId="22"/>
          <ac:picMkLst>
            <pc:docMk/>
            <pc:sldMk cId="3499036417" sldId="503"/>
            <ac:picMk id="4" creationId="{00124BDE-A81C-D112-DC00-EB94F7B4B21E}"/>
          </ac:picMkLst>
        </pc:picChg>
        <pc:picChg chg="add mod modCrop">
          <ac:chgData name="Sarmīte Antiņa" userId="3467d419-8bd5-4720-a02b-ff7970cea311" providerId="ADAL" clId="{8F311D52-A196-4A55-B42A-C27F876583C4}" dt="2024-03-21T14:43:54.272" v="985" actId="14100"/>
          <ac:picMkLst>
            <pc:docMk/>
            <pc:sldMk cId="3499036417" sldId="503"/>
            <ac:picMk id="6" creationId="{D26B42AA-2776-7754-698C-CD8627F2A6E8}"/>
          </ac:picMkLst>
        </pc:picChg>
      </pc:sldChg>
      <pc:sldChg chg="addSp delSp modSp new mod">
        <pc:chgData name="Sarmīte Antiņa" userId="3467d419-8bd5-4720-a02b-ff7970cea311" providerId="ADAL" clId="{8F311D52-A196-4A55-B42A-C27F876583C4}" dt="2024-03-21T15:01:35.962" v="1058" actId="14100"/>
        <pc:sldMkLst>
          <pc:docMk/>
          <pc:sldMk cId="2583239719" sldId="505"/>
        </pc:sldMkLst>
        <pc:picChg chg="add mod modCrop">
          <ac:chgData name="Sarmīte Antiņa" userId="3467d419-8bd5-4720-a02b-ff7970cea311" providerId="ADAL" clId="{8F311D52-A196-4A55-B42A-C27F876583C4}" dt="2024-03-21T15:01:35.962" v="1058" actId="14100"/>
          <ac:picMkLst>
            <pc:docMk/>
            <pc:sldMk cId="2583239719" sldId="505"/>
            <ac:picMk id="4" creationId="{F6EBE447-B113-EF88-30DB-CD4F6A8657E3}"/>
          </ac:picMkLst>
        </pc:picChg>
        <pc:picChg chg="add del mod modCrop">
          <ac:chgData name="Sarmīte Antiņa" userId="3467d419-8bd5-4720-a02b-ff7970cea311" providerId="ADAL" clId="{8F311D52-A196-4A55-B42A-C27F876583C4}" dt="2024-03-21T14:58:16.290" v="1036" actId="22"/>
          <ac:picMkLst>
            <pc:docMk/>
            <pc:sldMk cId="2583239719" sldId="505"/>
            <ac:picMk id="6" creationId="{003E4721-5A44-F338-E202-9D6F0ABC5AE2}"/>
          </ac:picMkLst>
        </pc:picChg>
        <pc:picChg chg="add mod modCrop">
          <ac:chgData name="Sarmīte Antiņa" userId="3467d419-8bd5-4720-a02b-ff7970cea311" providerId="ADAL" clId="{8F311D52-A196-4A55-B42A-C27F876583C4}" dt="2024-03-21T15:01:07.159" v="1057" actId="14100"/>
          <ac:picMkLst>
            <pc:docMk/>
            <pc:sldMk cId="2583239719" sldId="505"/>
            <ac:picMk id="8" creationId="{9EFCF25C-8B51-FBD5-3917-5C5B2BAE27AD}"/>
          </ac:picMkLst>
        </pc:picChg>
      </pc:sldChg>
      <pc:sldChg chg="addSp modSp new mod">
        <pc:chgData name="Sarmīte Antiņa" userId="3467d419-8bd5-4720-a02b-ff7970cea311" providerId="ADAL" clId="{8F311D52-A196-4A55-B42A-C27F876583C4}" dt="2024-03-21T15:03:20.792" v="1066" actId="14100"/>
        <pc:sldMkLst>
          <pc:docMk/>
          <pc:sldMk cId="1134757956" sldId="506"/>
        </pc:sldMkLst>
        <pc:picChg chg="add mod modCrop">
          <ac:chgData name="Sarmīte Antiņa" userId="3467d419-8bd5-4720-a02b-ff7970cea311" providerId="ADAL" clId="{8F311D52-A196-4A55-B42A-C27F876583C4}" dt="2024-03-21T15:03:20.792" v="1066" actId="14100"/>
          <ac:picMkLst>
            <pc:docMk/>
            <pc:sldMk cId="1134757956" sldId="506"/>
            <ac:picMk id="4" creationId="{421A850D-3AF6-C776-17A3-404ABBB94F17}"/>
          </ac:picMkLst>
        </pc:picChg>
      </pc:sldChg>
      <pc:sldChg chg="addSp delSp modSp new del mod">
        <pc:chgData name="Sarmīte Antiņa" userId="3467d419-8bd5-4720-a02b-ff7970cea311" providerId="ADAL" clId="{8F311D52-A196-4A55-B42A-C27F876583C4}" dt="2024-03-21T15:27:50.136" v="1084" actId="680"/>
        <pc:sldMkLst>
          <pc:docMk/>
          <pc:sldMk cId="2155997340" sldId="507"/>
        </pc:sldMkLst>
        <pc:picChg chg="add del mod modCrop">
          <ac:chgData name="Sarmīte Antiņa" userId="3467d419-8bd5-4720-a02b-ff7970cea311" providerId="ADAL" clId="{8F311D52-A196-4A55-B42A-C27F876583C4}" dt="2024-03-21T15:27:36.752" v="1081" actId="22"/>
          <ac:picMkLst>
            <pc:docMk/>
            <pc:sldMk cId="2155997340" sldId="507"/>
            <ac:picMk id="4" creationId="{19FC9481-ABF5-BE75-BF4E-9D0821A61F99}"/>
          </ac:picMkLst>
        </pc:picChg>
        <pc:picChg chg="add del">
          <ac:chgData name="Sarmīte Antiņa" userId="3467d419-8bd5-4720-a02b-ff7970cea311" providerId="ADAL" clId="{8F311D52-A196-4A55-B42A-C27F876583C4}" dt="2024-03-21T15:27:49.494" v="1083" actId="22"/>
          <ac:picMkLst>
            <pc:docMk/>
            <pc:sldMk cId="2155997340" sldId="507"/>
            <ac:picMk id="6" creationId="{7904B26C-7A61-5389-4F24-9B17A8D99609}"/>
          </ac:picMkLst>
        </pc:picChg>
      </pc:sldChg>
      <pc:sldChg chg="addSp modSp new mod">
        <pc:chgData name="Sarmīte Antiņa" userId="3467d419-8bd5-4720-a02b-ff7970cea311" providerId="ADAL" clId="{8F311D52-A196-4A55-B42A-C27F876583C4}" dt="2024-03-21T15:29:23.131" v="1092" actId="14100"/>
        <pc:sldMkLst>
          <pc:docMk/>
          <pc:sldMk cId="2290570211" sldId="507"/>
        </pc:sldMkLst>
        <pc:picChg chg="add mod modCrop">
          <ac:chgData name="Sarmīte Antiņa" userId="3467d419-8bd5-4720-a02b-ff7970cea311" providerId="ADAL" clId="{8F311D52-A196-4A55-B42A-C27F876583C4}" dt="2024-03-21T15:29:23.131" v="1092" actId="14100"/>
          <ac:picMkLst>
            <pc:docMk/>
            <pc:sldMk cId="2290570211" sldId="507"/>
            <ac:picMk id="4" creationId="{441B4DB2-059A-F0CA-8F13-35FAA9959C4A}"/>
          </ac:picMkLst>
        </pc:picChg>
      </pc:sldChg>
      <pc:sldChg chg="addSp modSp new mod">
        <pc:chgData name="Sarmīte Antiņa" userId="3467d419-8bd5-4720-a02b-ff7970cea311" providerId="ADAL" clId="{8F311D52-A196-4A55-B42A-C27F876583C4}" dt="2024-03-21T15:32:13.250" v="1117" actId="1076"/>
        <pc:sldMkLst>
          <pc:docMk/>
          <pc:sldMk cId="2728968179" sldId="508"/>
        </pc:sldMkLst>
        <pc:picChg chg="add mod modCrop">
          <ac:chgData name="Sarmīte Antiņa" userId="3467d419-8bd5-4720-a02b-ff7970cea311" providerId="ADAL" clId="{8F311D52-A196-4A55-B42A-C27F876583C4}" dt="2024-03-21T15:31:57.024" v="1114" actId="14100"/>
          <ac:picMkLst>
            <pc:docMk/>
            <pc:sldMk cId="2728968179" sldId="508"/>
            <ac:picMk id="4" creationId="{671E778E-57E3-5C52-DC23-2EAC58D7BF27}"/>
          </ac:picMkLst>
        </pc:picChg>
        <pc:picChg chg="add mod modCrop">
          <ac:chgData name="Sarmīte Antiņa" userId="3467d419-8bd5-4720-a02b-ff7970cea311" providerId="ADAL" clId="{8F311D52-A196-4A55-B42A-C27F876583C4}" dt="2024-03-21T15:32:13.250" v="1117" actId="1076"/>
          <ac:picMkLst>
            <pc:docMk/>
            <pc:sldMk cId="2728968179" sldId="508"/>
            <ac:picMk id="6" creationId="{6333094B-6BB2-A1CD-7709-6693B897FF5B}"/>
          </ac:picMkLst>
        </pc:picChg>
      </pc:sldChg>
      <pc:sldChg chg="addSp modSp new del mod">
        <pc:chgData name="Sarmīte Antiņa" userId="3467d419-8bd5-4720-a02b-ff7970cea311" providerId="ADAL" clId="{8F311D52-A196-4A55-B42A-C27F876583C4}" dt="2024-03-22T15:56:43.314" v="1379" actId="2696"/>
        <pc:sldMkLst>
          <pc:docMk/>
          <pc:sldMk cId="3591118101" sldId="509"/>
        </pc:sldMkLst>
        <pc:picChg chg="add mod modCrop">
          <ac:chgData name="Sarmīte Antiņa" userId="3467d419-8bd5-4720-a02b-ff7970cea311" providerId="ADAL" clId="{8F311D52-A196-4A55-B42A-C27F876583C4}" dt="2024-03-21T17:59:16.527" v="1132" actId="14100"/>
          <ac:picMkLst>
            <pc:docMk/>
            <pc:sldMk cId="3591118101" sldId="509"/>
            <ac:picMk id="4" creationId="{4860F337-E25B-B525-4E02-CF017C8B12DE}"/>
          </ac:picMkLst>
        </pc:picChg>
      </pc:sldChg>
      <pc:sldChg chg="addSp modSp new mod">
        <pc:chgData name="Sarmīte Antiņa" userId="3467d419-8bd5-4720-a02b-ff7970cea311" providerId="ADAL" clId="{8F311D52-A196-4A55-B42A-C27F876583C4}" dt="2024-03-21T18:03:01.312" v="1165" actId="14100"/>
        <pc:sldMkLst>
          <pc:docMk/>
          <pc:sldMk cId="3783838427" sldId="510"/>
        </pc:sldMkLst>
        <pc:picChg chg="add mod modCrop">
          <ac:chgData name="Sarmīte Antiņa" userId="3467d419-8bd5-4720-a02b-ff7970cea311" providerId="ADAL" clId="{8F311D52-A196-4A55-B42A-C27F876583C4}" dt="2024-03-21T18:02:47.556" v="1163" actId="14100"/>
          <ac:picMkLst>
            <pc:docMk/>
            <pc:sldMk cId="3783838427" sldId="510"/>
            <ac:picMk id="4" creationId="{50DC0237-0FE7-6A40-BBA3-31BA66FC2B9F}"/>
          </ac:picMkLst>
        </pc:picChg>
        <pc:picChg chg="add mod modCrop">
          <ac:chgData name="Sarmīte Antiņa" userId="3467d419-8bd5-4720-a02b-ff7970cea311" providerId="ADAL" clId="{8F311D52-A196-4A55-B42A-C27F876583C4}" dt="2024-03-21T18:03:01.312" v="1165" actId="14100"/>
          <ac:picMkLst>
            <pc:docMk/>
            <pc:sldMk cId="3783838427" sldId="510"/>
            <ac:picMk id="6" creationId="{08820751-32C9-7B33-C37C-661735D888DE}"/>
          </ac:picMkLst>
        </pc:picChg>
      </pc:sldChg>
      <pc:sldChg chg="addSp modSp new mod">
        <pc:chgData name="Sarmīte Antiņa" userId="3467d419-8bd5-4720-a02b-ff7970cea311" providerId="ADAL" clId="{8F311D52-A196-4A55-B42A-C27F876583C4}" dt="2024-03-21T18:08:09.064" v="1174" actId="14100"/>
        <pc:sldMkLst>
          <pc:docMk/>
          <pc:sldMk cId="2723376052" sldId="511"/>
        </pc:sldMkLst>
        <pc:picChg chg="add mod modCrop">
          <ac:chgData name="Sarmīte Antiņa" userId="3467d419-8bd5-4720-a02b-ff7970cea311" providerId="ADAL" clId="{8F311D52-A196-4A55-B42A-C27F876583C4}" dt="2024-03-21T18:08:09.064" v="1174" actId="14100"/>
          <ac:picMkLst>
            <pc:docMk/>
            <pc:sldMk cId="2723376052" sldId="511"/>
            <ac:picMk id="4" creationId="{651A4B88-CFCD-4F97-AC19-1E22C21A3CB8}"/>
          </ac:picMkLst>
        </pc:picChg>
      </pc:sldChg>
      <pc:sldChg chg="addSp modSp new mod">
        <pc:chgData name="Sarmīte Antiņa" userId="3467d419-8bd5-4720-a02b-ff7970cea311" providerId="ADAL" clId="{8F311D52-A196-4A55-B42A-C27F876583C4}" dt="2024-03-21T18:09:53.608" v="1183" actId="14100"/>
        <pc:sldMkLst>
          <pc:docMk/>
          <pc:sldMk cId="1030795820" sldId="512"/>
        </pc:sldMkLst>
        <pc:picChg chg="add mod modCrop">
          <ac:chgData name="Sarmīte Antiņa" userId="3467d419-8bd5-4720-a02b-ff7970cea311" providerId="ADAL" clId="{8F311D52-A196-4A55-B42A-C27F876583C4}" dt="2024-03-21T18:09:53.608" v="1183" actId="14100"/>
          <ac:picMkLst>
            <pc:docMk/>
            <pc:sldMk cId="1030795820" sldId="512"/>
            <ac:picMk id="4" creationId="{C07F775C-909E-68D9-F473-60AEF5E5343E}"/>
          </ac:picMkLst>
        </pc:picChg>
      </pc:sldChg>
      <pc:sldChg chg="del">
        <pc:chgData name="Sarmīte Antiņa" userId="3467d419-8bd5-4720-a02b-ff7970cea311" providerId="ADAL" clId="{8F311D52-A196-4A55-B42A-C27F876583C4}" dt="2024-03-22T16:01:38.639" v="1419" actId="2696"/>
        <pc:sldMkLst>
          <pc:docMk/>
          <pc:sldMk cId="3664264649" sldId="516"/>
        </pc:sldMkLst>
      </pc:sldChg>
      <pc:sldChg chg="addSp modSp new mod">
        <pc:chgData name="Sarmīte Antiņa" userId="3467d419-8bd5-4720-a02b-ff7970cea311" providerId="ADAL" clId="{8F311D52-A196-4A55-B42A-C27F876583C4}" dt="2024-03-22T15:55:55.602" v="1378" actId="14100"/>
        <pc:sldMkLst>
          <pc:docMk/>
          <pc:sldMk cId="2348579735" sldId="518"/>
        </pc:sldMkLst>
        <pc:picChg chg="add mod modCrop">
          <ac:chgData name="Sarmīte Antiņa" userId="3467d419-8bd5-4720-a02b-ff7970cea311" providerId="ADAL" clId="{8F311D52-A196-4A55-B42A-C27F876583C4}" dt="2024-03-22T15:55:55.602" v="1378" actId="14100"/>
          <ac:picMkLst>
            <pc:docMk/>
            <pc:sldMk cId="2348579735" sldId="518"/>
            <ac:picMk id="4" creationId="{AF202E1E-CF30-E603-1A69-DE6EB928AC53}"/>
          </ac:picMkLst>
        </pc:picChg>
      </pc:sldChg>
      <pc:sldChg chg="addSp modSp new mod">
        <pc:chgData name="Sarmīte Antiņa" userId="3467d419-8bd5-4720-a02b-ff7970cea311" providerId="ADAL" clId="{8F311D52-A196-4A55-B42A-C27F876583C4}" dt="2024-03-22T16:02:05.169" v="1421" actId="14100"/>
        <pc:sldMkLst>
          <pc:docMk/>
          <pc:sldMk cId="626554192" sldId="519"/>
        </pc:sldMkLst>
        <pc:picChg chg="add mod modCrop">
          <ac:chgData name="Sarmīte Antiņa" userId="3467d419-8bd5-4720-a02b-ff7970cea311" providerId="ADAL" clId="{8F311D52-A196-4A55-B42A-C27F876583C4}" dt="2024-03-22T16:02:00.570" v="1420" actId="14100"/>
          <ac:picMkLst>
            <pc:docMk/>
            <pc:sldMk cId="626554192" sldId="519"/>
            <ac:picMk id="4" creationId="{56BDEACD-38D8-B28A-16F9-47589403D28C}"/>
          </ac:picMkLst>
        </pc:picChg>
        <pc:picChg chg="add mod modCrop">
          <ac:chgData name="Sarmīte Antiņa" userId="3467d419-8bd5-4720-a02b-ff7970cea311" providerId="ADAL" clId="{8F311D52-A196-4A55-B42A-C27F876583C4}" dt="2024-03-22T16:02:05.169" v="1421" actId="14100"/>
          <ac:picMkLst>
            <pc:docMk/>
            <pc:sldMk cId="626554192" sldId="519"/>
            <ac:picMk id="6" creationId="{05F03C1F-E481-1592-F5C8-5FAE9AF41248}"/>
          </ac:picMkLst>
        </pc:picChg>
      </pc:sldChg>
      <pc:sldChg chg="addSp modSp new del">
        <pc:chgData name="Sarmīte Antiņa" userId="3467d419-8bd5-4720-a02b-ff7970cea311" providerId="ADAL" clId="{8F311D52-A196-4A55-B42A-C27F876583C4}" dt="2024-03-22T16:02:32.247" v="1422" actId="2696"/>
        <pc:sldMkLst>
          <pc:docMk/>
          <pc:sldMk cId="12934491" sldId="520"/>
        </pc:sldMkLst>
        <pc:picChg chg="add mod">
          <ac:chgData name="Sarmīte Antiņa" userId="3467d419-8bd5-4720-a02b-ff7970cea311" providerId="ADAL" clId="{8F311D52-A196-4A55-B42A-C27F876583C4}" dt="2024-03-22T15:58:12.436" v="1386"/>
          <ac:picMkLst>
            <pc:docMk/>
            <pc:sldMk cId="12934491" sldId="520"/>
            <ac:picMk id="3" creationId="{2C385B53-7FEB-D378-D9C0-49BE893BEA50}"/>
          </ac:picMkLst>
        </pc:picChg>
      </pc:sldChg>
      <pc:sldChg chg="addSp modSp new mod">
        <pc:chgData name="Sarmīte Antiņa" userId="3467d419-8bd5-4720-a02b-ff7970cea311" providerId="ADAL" clId="{8F311D52-A196-4A55-B42A-C27F876583C4}" dt="2024-03-22T16:04:30.005" v="1430" actId="14100"/>
        <pc:sldMkLst>
          <pc:docMk/>
          <pc:sldMk cId="1376019186" sldId="520"/>
        </pc:sldMkLst>
        <pc:picChg chg="add mod modCrop">
          <ac:chgData name="Sarmīte Antiņa" userId="3467d419-8bd5-4720-a02b-ff7970cea311" providerId="ADAL" clId="{8F311D52-A196-4A55-B42A-C27F876583C4}" dt="2024-03-22T16:04:30.005" v="1430" actId="14100"/>
          <ac:picMkLst>
            <pc:docMk/>
            <pc:sldMk cId="1376019186" sldId="520"/>
            <ac:picMk id="4" creationId="{71D7CBCE-8835-12E1-83CC-81F941A29BE2}"/>
          </ac:picMkLst>
        </pc:picChg>
      </pc:sldChg>
    </pc:docChg>
  </pc:docChgLst>
  <pc:docChgLst>
    <pc:chgData name="Ilze Kupča" userId="S::ilze.kupca@kultura.lv::2563da76-fd4a-43b6-bfbc-e592fd1a0c61" providerId="AD" clId="Web-{982E973B-AC54-3220-9FFD-9A1FBC07D05A}"/>
    <pc:docChg chg="addSld delSld modSld">
      <pc:chgData name="Ilze Kupča" userId="S::ilze.kupca@kultura.lv::2563da76-fd4a-43b6-bfbc-e592fd1a0c61" providerId="AD" clId="Web-{982E973B-AC54-3220-9FFD-9A1FBC07D05A}" dt="2024-03-20T21:18:36.004" v="104" actId="1076"/>
      <pc:docMkLst>
        <pc:docMk/>
      </pc:docMkLst>
      <pc:sldChg chg="delSp modSp">
        <pc:chgData name="Ilze Kupča" userId="S::ilze.kupca@kultura.lv::2563da76-fd4a-43b6-bfbc-e592fd1a0c61" providerId="AD" clId="Web-{982E973B-AC54-3220-9FFD-9A1FBC07D05A}" dt="2024-03-20T21:12:19.368" v="59" actId="20577"/>
        <pc:sldMkLst>
          <pc:docMk/>
          <pc:sldMk cId="2400637824" sldId="256"/>
        </pc:sldMkLst>
        <pc:spChg chg="mod">
          <ac:chgData name="Ilze Kupča" userId="S::ilze.kupca@kultura.lv::2563da76-fd4a-43b6-bfbc-e592fd1a0c61" providerId="AD" clId="Web-{982E973B-AC54-3220-9FFD-9A1FBC07D05A}" dt="2024-03-20T21:12:19.368" v="59" actId="20577"/>
          <ac:spMkLst>
            <pc:docMk/>
            <pc:sldMk cId="2400637824" sldId="256"/>
            <ac:spMk id="2" creationId="{5B8B728E-D988-ED83-E6F1-4832829B776D}"/>
          </ac:spMkLst>
        </pc:spChg>
        <pc:spChg chg="mod">
          <ac:chgData name="Ilze Kupča" userId="S::ilze.kupca@kultura.lv::2563da76-fd4a-43b6-bfbc-e592fd1a0c61" providerId="AD" clId="Web-{982E973B-AC54-3220-9FFD-9A1FBC07D05A}" dt="2024-03-20T21:11:42.023" v="54" actId="1076"/>
          <ac:spMkLst>
            <pc:docMk/>
            <pc:sldMk cId="2400637824" sldId="256"/>
            <ac:spMk id="3" creationId="{5DEA7E43-A2D9-9541-9069-3A637ABCCC26}"/>
          </ac:spMkLst>
        </pc:spChg>
        <pc:spChg chg="del">
          <ac:chgData name="Ilze Kupča" userId="S::ilze.kupca@kultura.lv::2563da76-fd4a-43b6-bfbc-e592fd1a0c61" providerId="AD" clId="Web-{982E973B-AC54-3220-9FFD-9A1FBC07D05A}" dt="2024-03-20T21:10:45.021" v="43"/>
          <ac:spMkLst>
            <pc:docMk/>
            <pc:sldMk cId="2400637824" sldId="256"/>
            <ac:spMk id="4" creationId="{492F91F0-E8B5-F596-C0EF-96B4FAB005F4}"/>
          </ac:spMkLst>
        </pc:spChg>
        <pc:spChg chg="mod">
          <ac:chgData name="Ilze Kupča" userId="S::ilze.kupca@kultura.lv::2563da76-fd4a-43b6-bfbc-e592fd1a0c61" providerId="AD" clId="Web-{982E973B-AC54-3220-9FFD-9A1FBC07D05A}" dt="2024-03-20T21:11:48.117" v="55" actId="1076"/>
          <ac:spMkLst>
            <pc:docMk/>
            <pc:sldMk cId="2400637824" sldId="256"/>
            <ac:spMk id="6" creationId="{91E560B1-DD01-4F59-EBAB-AF09F32E1B0A}"/>
          </ac:spMkLst>
        </pc:spChg>
      </pc:sldChg>
      <pc:sldChg chg="add del">
        <pc:chgData name="Ilze Kupča" userId="S::ilze.kupca@kultura.lv::2563da76-fd4a-43b6-bfbc-e592fd1a0c61" providerId="AD" clId="Web-{982E973B-AC54-3220-9FFD-9A1FBC07D05A}" dt="2024-03-20T21:09:15.128" v="37"/>
        <pc:sldMkLst>
          <pc:docMk/>
          <pc:sldMk cId="212511042" sldId="399"/>
        </pc:sldMkLst>
      </pc:sldChg>
      <pc:sldChg chg="modSp">
        <pc:chgData name="Ilze Kupča" userId="S::ilze.kupca@kultura.lv::2563da76-fd4a-43b6-bfbc-e592fd1a0c61" providerId="AD" clId="Web-{982E973B-AC54-3220-9FFD-9A1FBC07D05A}" dt="2024-03-20T21:04:36.238" v="0" actId="1076"/>
        <pc:sldMkLst>
          <pc:docMk/>
          <pc:sldMk cId="2710966399" sldId="403"/>
        </pc:sldMkLst>
        <pc:spChg chg="mod">
          <ac:chgData name="Ilze Kupča" userId="S::ilze.kupca@kultura.lv::2563da76-fd4a-43b6-bfbc-e592fd1a0c61" providerId="AD" clId="Web-{982E973B-AC54-3220-9FFD-9A1FBC07D05A}" dt="2024-03-20T21:04:36.238" v="0" actId="1076"/>
          <ac:spMkLst>
            <pc:docMk/>
            <pc:sldMk cId="2710966399" sldId="403"/>
            <ac:spMk id="12" creationId="{00000000-0000-0000-0000-000000000000}"/>
          </ac:spMkLst>
        </pc:spChg>
      </pc:sldChg>
      <pc:sldChg chg="modSp">
        <pc:chgData name="Ilze Kupča" userId="S::ilze.kupca@kultura.lv::2563da76-fd4a-43b6-bfbc-e592fd1a0c61" providerId="AD" clId="Web-{982E973B-AC54-3220-9FFD-9A1FBC07D05A}" dt="2024-03-20T21:13:04.588" v="64" actId="14100"/>
        <pc:sldMkLst>
          <pc:docMk/>
          <pc:sldMk cId="3409134969" sldId="413"/>
        </pc:sldMkLst>
        <pc:spChg chg="mod">
          <ac:chgData name="Ilze Kupča" userId="S::ilze.kupca@kultura.lv::2563da76-fd4a-43b6-bfbc-e592fd1a0c61" providerId="AD" clId="Web-{982E973B-AC54-3220-9FFD-9A1FBC07D05A}" dt="2024-03-20T21:13:04.588" v="64" actId="14100"/>
          <ac:spMkLst>
            <pc:docMk/>
            <pc:sldMk cId="3409134969" sldId="413"/>
            <ac:spMk id="12" creationId="{00000000-0000-0000-0000-000000000000}"/>
          </ac:spMkLst>
        </pc:spChg>
      </pc:sldChg>
      <pc:sldChg chg="modSp">
        <pc:chgData name="Ilze Kupča" userId="S::ilze.kupca@kultura.lv::2563da76-fd4a-43b6-bfbc-e592fd1a0c61" providerId="AD" clId="Web-{982E973B-AC54-3220-9FFD-9A1FBC07D05A}" dt="2024-03-20T21:17:31.205" v="98" actId="1076"/>
        <pc:sldMkLst>
          <pc:docMk/>
          <pc:sldMk cId="2060879727" sldId="421"/>
        </pc:sldMkLst>
        <pc:spChg chg="mod">
          <ac:chgData name="Ilze Kupča" userId="S::ilze.kupca@kultura.lv::2563da76-fd4a-43b6-bfbc-e592fd1a0c61" providerId="AD" clId="Web-{982E973B-AC54-3220-9FFD-9A1FBC07D05A}" dt="2024-03-20T21:17:19.658" v="95" actId="20577"/>
          <ac:spMkLst>
            <pc:docMk/>
            <pc:sldMk cId="2060879727" sldId="421"/>
            <ac:spMk id="5" creationId="{07375CED-0B0A-12EC-383C-4817358DF799}"/>
          </ac:spMkLst>
        </pc:spChg>
        <pc:spChg chg="mod">
          <ac:chgData name="Ilze Kupča" userId="S::ilze.kupca@kultura.lv::2563da76-fd4a-43b6-bfbc-e592fd1a0c61" providerId="AD" clId="Web-{982E973B-AC54-3220-9FFD-9A1FBC07D05A}" dt="2024-03-20T21:17:31.205" v="98" actId="1076"/>
          <ac:spMkLst>
            <pc:docMk/>
            <pc:sldMk cId="2060879727" sldId="421"/>
            <ac:spMk id="12" creationId="{00000000-0000-0000-0000-000000000000}"/>
          </ac:spMkLst>
        </pc:spChg>
      </pc:sldChg>
      <pc:sldChg chg="modSp">
        <pc:chgData name="Ilze Kupča" userId="S::ilze.kupca@kultura.lv::2563da76-fd4a-43b6-bfbc-e592fd1a0c61" providerId="AD" clId="Web-{982E973B-AC54-3220-9FFD-9A1FBC07D05A}" dt="2024-03-20T21:18:11.206" v="101" actId="1076"/>
        <pc:sldMkLst>
          <pc:docMk/>
          <pc:sldMk cId="3029561250" sldId="423"/>
        </pc:sldMkLst>
        <pc:spChg chg="mod">
          <ac:chgData name="Ilze Kupča" userId="S::ilze.kupca@kultura.lv::2563da76-fd4a-43b6-bfbc-e592fd1a0c61" providerId="AD" clId="Web-{982E973B-AC54-3220-9FFD-9A1FBC07D05A}" dt="2024-03-20T21:18:11.206" v="101" actId="1076"/>
          <ac:spMkLst>
            <pc:docMk/>
            <pc:sldMk cId="3029561250" sldId="423"/>
            <ac:spMk id="5" creationId="{023AACC5-ED53-6E2B-5F9D-E24CC6486CCB}"/>
          </ac:spMkLst>
        </pc:spChg>
      </pc:sldChg>
      <pc:sldChg chg="modSp">
        <pc:chgData name="Ilze Kupča" userId="S::ilze.kupca@kultura.lv::2563da76-fd4a-43b6-bfbc-e592fd1a0c61" providerId="AD" clId="Web-{982E973B-AC54-3220-9FFD-9A1FBC07D05A}" dt="2024-03-20T21:05:41.246" v="6" actId="1076"/>
        <pc:sldMkLst>
          <pc:docMk/>
          <pc:sldMk cId="1805608002" sldId="431"/>
        </pc:sldMkLst>
        <pc:spChg chg="mod">
          <ac:chgData name="Ilze Kupča" userId="S::ilze.kupca@kultura.lv::2563da76-fd4a-43b6-bfbc-e592fd1a0c61" providerId="AD" clId="Web-{982E973B-AC54-3220-9FFD-9A1FBC07D05A}" dt="2024-03-20T21:05:41.246" v="6" actId="1076"/>
          <ac:spMkLst>
            <pc:docMk/>
            <pc:sldMk cId="1805608002" sldId="431"/>
            <ac:spMk id="7" creationId="{7B0D25D1-1E9B-A303-E20A-8F459F8778C2}"/>
          </ac:spMkLst>
        </pc:spChg>
      </pc:sldChg>
      <pc:sldChg chg="modSp">
        <pc:chgData name="Ilze Kupča" userId="S::ilze.kupca@kultura.lv::2563da76-fd4a-43b6-bfbc-e592fd1a0c61" providerId="AD" clId="Web-{982E973B-AC54-3220-9FFD-9A1FBC07D05A}" dt="2024-03-20T21:04:52.745" v="2" actId="14100"/>
        <pc:sldMkLst>
          <pc:docMk/>
          <pc:sldMk cId="2964737124" sldId="432"/>
        </pc:sldMkLst>
        <pc:spChg chg="mod">
          <ac:chgData name="Ilze Kupča" userId="S::ilze.kupca@kultura.lv::2563da76-fd4a-43b6-bfbc-e592fd1a0c61" providerId="AD" clId="Web-{982E973B-AC54-3220-9FFD-9A1FBC07D05A}" dt="2024-03-20T21:04:52.745" v="2" actId="14100"/>
          <ac:spMkLst>
            <pc:docMk/>
            <pc:sldMk cId="2964737124" sldId="432"/>
            <ac:spMk id="8" creationId="{9E0AD536-1DCA-A653-C253-A768D5E04E7D}"/>
          </ac:spMkLst>
        </pc:spChg>
      </pc:sldChg>
      <pc:sldChg chg="modSp">
        <pc:chgData name="Ilze Kupča" userId="S::ilze.kupca@kultura.lv::2563da76-fd4a-43b6-bfbc-e592fd1a0c61" providerId="AD" clId="Web-{982E973B-AC54-3220-9FFD-9A1FBC07D05A}" dt="2024-03-20T21:08:24.782" v="29" actId="1076"/>
        <pc:sldMkLst>
          <pc:docMk/>
          <pc:sldMk cId="1210196589" sldId="437"/>
        </pc:sldMkLst>
        <pc:spChg chg="mod">
          <ac:chgData name="Ilze Kupča" userId="S::ilze.kupca@kultura.lv::2563da76-fd4a-43b6-bfbc-e592fd1a0c61" providerId="AD" clId="Web-{982E973B-AC54-3220-9FFD-9A1FBC07D05A}" dt="2024-03-20T21:08:24.782" v="29" actId="1076"/>
          <ac:spMkLst>
            <pc:docMk/>
            <pc:sldMk cId="1210196589" sldId="437"/>
            <ac:spMk id="3" creationId="{B4809027-3594-BD37-C164-17391C410340}"/>
          </ac:spMkLst>
        </pc:spChg>
        <pc:spChg chg="mod">
          <ac:chgData name="Ilze Kupča" userId="S::ilze.kupca@kultura.lv::2563da76-fd4a-43b6-bfbc-e592fd1a0c61" providerId="AD" clId="Web-{982E973B-AC54-3220-9FFD-9A1FBC07D05A}" dt="2024-03-20T21:08:20.814" v="28" actId="1076"/>
          <ac:spMkLst>
            <pc:docMk/>
            <pc:sldMk cId="1210196589" sldId="437"/>
            <ac:spMk id="7" creationId="{95C03C5F-6F46-0075-4463-49AED3602C24}"/>
          </ac:spMkLst>
        </pc:spChg>
      </pc:sldChg>
      <pc:sldChg chg="modSp">
        <pc:chgData name="Ilze Kupča" userId="S::ilze.kupca@kultura.lv::2563da76-fd4a-43b6-bfbc-e592fd1a0c61" providerId="AD" clId="Web-{982E973B-AC54-3220-9FFD-9A1FBC07D05A}" dt="2024-03-20T21:08:35.970" v="35" actId="20577"/>
        <pc:sldMkLst>
          <pc:docMk/>
          <pc:sldMk cId="2435376291" sldId="438"/>
        </pc:sldMkLst>
        <pc:spChg chg="mod">
          <ac:chgData name="Ilze Kupča" userId="S::ilze.kupca@kultura.lv::2563da76-fd4a-43b6-bfbc-e592fd1a0c61" providerId="AD" clId="Web-{982E973B-AC54-3220-9FFD-9A1FBC07D05A}" dt="2024-03-20T21:08:35.970" v="35" actId="20577"/>
          <ac:spMkLst>
            <pc:docMk/>
            <pc:sldMk cId="2435376291" sldId="438"/>
            <ac:spMk id="3" creationId="{B4809027-3594-BD37-C164-17391C410340}"/>
          </ac:spMkLst>
        </pc:spChg>
        <pc:spChg chg="mod">
          <ac:chgData name="Ilze Kupča" userId="S::ilze.kupca@kultura.lv::2563da76-fd4a-43b6-bfbc-e592fd1a0c61" providerId="AD" clId="Web-{982E973B-AC54-3220-9FFD-9A1FBC07D05A}" dt="2024-03-20T21:08:32.189" v="32" actId="20577"/>
          <ac:spMkLst>
            <pc:docMk/>
            <pc:sldMk cId="2435376291" sldId="438"/>
            <ac:spMk id="7" creationId="{2467AD92-1951-CF91-D21F-BF561493D97F}"/>
          </ac:spMkLst>
        </pc:spChg>
      </pc:sldChg>
      <pc:sldChg chg="modSp">
        <pc:chgData name="Ilze Kupča" userId="S::ilze.kupca@kultura.lv::2563da76-fd4a-43b6-bfbc-e592fd1a0c61" providerId="AD" clId="Web-{982E973B-AC54-3220-9FFD-9A1FBC07D05A}" dt="2024-03-20T21:17:50.362" v="99" actId="20577"/>
        <pc:sldMkLst>
          <pc:docMk/>
          <pc:sldMk cId="4050809922" sldId="439"/>
        </pc:sldMkLst>
        <pc:spChg chg="mod">
          <ac:chgData name="Ilze Kupča" userId="S::ilze.kupca@kultura.lv::2563da76-fd4a-43b6-bfbc-e592fd1a0c61" providerId="AD" clId="Web-{982E973B-AC54-3220-9FFD-9A1FBC07D05A}" dt="2024-03-20T21:17:50.362" v="99" actId="20577"/>
          <ac:spMkLst>
            <pc:docMk/>
            <pc:sldMk cId="4050809922" sldId="439"/>
            <ac:spMk id="5" creationId="{3F6DD022-0E66-6836-7B06-643974844658}"/>
          </ac:spMkLst>
        </pc:spChg>
      </pc:sldChg>
      <pc:sldChg chg="delSp modSp">
        <pc:chgData name="Ilze Kupča" userId="S::ilze.kupca@kultura.lv::2563da76-fd4a-43b6-bfbc-e592fd1a0c61" providerId="AD" clId="Web-{982E973B-AC54-3220-9FFD-9A1FBC07D05A}" dt="2024-03-20T21:07:38.312" v="17" actId="14100"/>
        <pc:sldMkLst>
          <pc:docMk/>
          <pc:sldMk cId="3613845046" sldId="440"/>
        </pc:sldMkLst>
        <pc:spChg chg="mod">
          <ac:chgData name="Ilze Kupča" userId="S::ilze.kupca@kultura.lv::2563da76-fd4a-43b6-bfbc-e592fd1a0c61" providerId="AD" clId="Web-{982E973B-AC54-3220-9FFD-9A1FBC07D05A}" dt="2024-03-20T21:07:38.312" v="17" actId="14100"/>
          <ac:spMkLst>
            <pc:docMk/>
            <pc:sldMk cId="3613845046" sldId="440"/>
            <ac:spMk id="2" creationId="{A0F9BED9-791A-0390-601B-D59D0171A67D}"/>
          </ac:spMkLst>
        </pc:spChg>
        <pc:spChg chg="del">
          <ac:chgData name="Ilze Kupča" userId="S::ilze.kupca@kultura.lv::2563da76-fd4a-43b6-bfbc-e592fd1a0c61" providerId="AD" clId="Web-{982E973B-AC54-3220-9FFD-9A1FBC07D05A}" dt="2024-03-20T21:07:24.046" v="14"/>
          <ac:spMkLst>
            <pc:docMk/>
            <pc:sldMk cId="3613845046" sldId="440"/>
            <ac:spMk id="3" creationId="{6CCC27CA-89D3-3C9E-12A1-7D0206458602}"/>
          </ac:spMkLst>
        </pc:spChg>
        <pc:picChg chg="mod">
          <ac:chgData name="Ilze Kupča" userId="S::ilze.kupca@kultura.lv::2563da76-fd4a-43b6-bfbc-e592fd1a0c61" providerId="AD" clId="Web-{982E973B-AC54-3220-9FFD-9A1FBC07D05A}" dt="2024-03-20T21:07:26.437" v="15" actId="1076"/>
          <ac:picMkLst>
            <pc:docMk/>
            <pc:sldMk cId="3613845046" sldId="440"/>
            <ac:picMk id="7" creationId="{2B7B16B5-9919-1DC3-FD11-1A234B55EB2F}"/>
          </ac:picMkLst>
        </pc:picChg>
      </pc:sldChg>
      <pc:sldChg chg="delSp modSp">
        <pc:chgData name="Ilze Kupča" userId="S::ilze.kupca@kultura.lv::2563da76-fd4a-43b6-bfbc-e592fd1a0c61" providerId="AD" clId="Web-{982E973B-AC54-3220-9FFD-9A1FBC07D05A}" dt="2024-03-20T21:08:05.469" v="23" actId="1076"/>
        <pc:sldMkLst>
          <pc:docMk/>
          <pc:sldMk cId="1982909873" sldId="441"/>
        </pc:sldMkLst>
        <pc:spChg chg="mod">
          <ac:chgData name="Ilze Kupča" userId="S::ilze.kupca@kultura.lv::2563da76-fd4a-43b6-bfbc-e592fd1a0c61" providerId="AD" clId="Web-{982E973B-AC54-3220-9FFD-9A1FBC07D05A}" dt="2024-03-20T21:08:02.157" v="22" actId="20577"/>
          <ac:spMkLst>
            <pc:docMk/>
            <pc:sldMk cId="1982909873" sldId="441"/>
            <ac:spMk id="2" creationId="{924D4D4C-4D54-76B5-E234-F4577948D3C4}"/>
          </ac:spMkLst>
        </pc:spChg>
        <pc:spChg chg="del">
          <ac:chgData name="Ilze Kupča" userId="S::ilze.kupca@kultura.lv::2563da76-fd4a-43b6-bfbc-e592fd1a0c61" providerId="AD" clId="Web-{982E973B-AC54-3220-9FFD-9A1FBC07D05A}" dt="2024-03-20T21:07:44.750" v="18"/>
          <ac:spMkLst>
            <pc:docMk/>
            <pc:sldMk cId="1982909873" sldId="441"/>
            <ac:spMk id="3" creationId="{1493644C-CA98-AFD2-39EF-8E173037F673}"/>
          </ac:spMkLst>
        </pc:spChg>
        <pc:picChg chg="mod">
          <ac:chgData name="Ilze Kupča" userId="S::ilze.kupca@kultura.lv::2563da76-fd4a-43b6-bfbc-e592fd1a0c61" providerId="AD" clId="Web-{982E973B-AC54-3220-9FFD-9A1FBC07D05A}" dt="2024-03-20T21:08:05.469" v="23" actId="1076"/>
          <ac:picMkLst>
            <pc:docMk/>
            <pc:sldMk cId="1982909873" sldId="441"/>
            <ac:picMk id="7" creationId="{7C3F08D2-94B7-F3D6-6C23-390D155227D0}"/>
          </ac:picMkLst>
        </pc:picChg>
      </pc:sldChg>
      <pc:sldChg chg="modSp">
        <pc:chgData name="Ilze Kupča" userId="S::ilze.kupca@kultura.lv::2563da76-fd4a-43b6-bfbc-e592fd1a0c61" providerId="AD" clId="Web-{982E973B-AC54-3220-9FFD-9A1FBC07D05A}" dt="2024-03-20T21:09:39.175" v="39" actId="20577"/>
        <pc:sldMkLst>
          <pc:docMk/>
          <pc:sldMk cId="3017298905" sldId="442"/>
        </pc:sldMkLst>
        <pc:spChg chg="mod">
          <ac:chgData name="Ilze Kupča" userId="S::ilze.kupca@kultura.lv::2563da76-fd4a-43b6-bfbc-e592fd1a0c61" providerId="AD" clId="Web-{982E973B-AC54-3220-9FFD-9A1FBC07D05A}" dt="2024-03-20T21:09:39.175" v="39" actId="20577"/>
          <ac:spMkLst>
            <pc:docMk/>
            <pc:sldMk cId="3017298905" sldId="442"/>
            <ac:spMk id="2" creationId="{879A1887-2A97-5775-F3E2-D5455E6A9B7D}"/>
          </ac:spMkLst>
        </pc:spChg>
      </pc:sldChg>
      <pc:sldChg chg="modSp">
        <pc:chgData name="Ilze Kupča" userId="S::ilze.kupca@kultura.lv::2563da76-fd4a-43b6-bfbc-e592fd1a0c61" providerId="AD" clId="Web-{982E973B-AC54-3220-9FFD-9A1FBC07D05A}" dt="2024-03-20T21:18:36.004" v="104" actId="1076"/>
        <pc:sldMkLst>
          <pc:docMk/>
          <pc:sldMk cId="3469924862" sldId="443"/>
        </pc:sldMkLst>
        <pc:spChg chg="mod">
          <ac:chgData name="Ilze Kupča" userId="S::ilze.kupca@kultura.lv::2563da76-fd4a-43b6-bfbc-e592fd1a0c61" providerId="AD" clId="Web-{982E973B-AC54-3220-9FFD-9A1FBC07D05A}" dt="2024-03-20T21:18:36.004" v="104" actId="1076"/>
          <ac:spMkLst>
            <pc:docMk/>
            <pc:sldMk cId="3469924862" sldId="443"/>
            <ac:spMk id="3" creationId="{50A10ECF-8697-EF3A-07AC-B071AC1CEA4F}"/>
          </ac:spMkLst>
        </pc:spChg>
      </pc:sldChg>
      <pc:sldChg chg="modSp">
        <pc:chgData name="Ilze Kupča" userId="S::ilze.kupca@kultura.lv::2563da76-fd4a-43b6-bfbc-e592fd1a0c61" providerId="AD" clId="Web-{982E973B-AC54-3220-9FFD-9A1FBC07D05A}" dt="2024-03-20T21:17:58.409" v="100" actId="1076"/>
        <pc:sldMkLst>
          <pc:docMk/>
          <pc:sldMk cId="942616410" sldId="444"/>
        </pc:sldMkLst>
        <pc:spChg chg="mod">
          <ac:chgData name="Ilze Kupča" userId="S::ilze.kupca@kultura.lv::2563da76-fd4a-43b6-bfbc-e592fd1a0c61" providerId="AD" clId="Web-{982E973B-AC54-3220-9FFD-9A1FBC07D05A}" dt="2024-03-20T21:17:58.409" v="100" actId="1076"/>
          <ac:spMkLst>
            <pc:docMk/>
            <pc:sldMk cId="942616410" sldId="444"/>
            <ac:spMk id="8" creationId="{F2033695-142F-C208-718C-80F803E59026}"/>
          </ac:spMkLst>
        </pc:spChg>
      </pc:sldChg>
      <pc:sldChg chg="modSp">
        <pc:chgData name="Ilze Kupča" userId="S::ilze.kupca@kultura.lv::2563da76-fd4a-43b6-bfbc-e592fd1a0c61" providerId="AD" clId="Web-{982E973B-AC54-3220-9FFD-9A1FBC07D05A}" dt="2024-03-20T21:10:06.754" v="40" actId="1076"/>
        <pc:sldMkLst>
          <pc:docMk/>
          <pc:sldMk cId="2099371598" sldId="445"/>
        </pc:sldMkLst>
        <pc:spChg chg="mod">
          <ac:chgData name="Ilze Kupča" userId="S::ilze.kupca@kultura.lv::2563da76-fd4a-43b6-bfbc-e592fd1a0c61" providerId="AD" clId="Web-{982E973B-AC54-3220-9FFD-9A1FBC07D05A}" dt="2024-03-20T21:10:06.754" v="40" actId="1076"/>
          <ac:spMkLst>
            <pc:docMk/>
            <pc:sldMk cId="2099371598" sldId="445"/>
            <ac:spMk id="4" creationId="{4B93CCF9-1926-6DB8-5A6B-86A35ACBC0EE}"/>
          </ac:spMkLst>
        </pc:spChg>
      </pc:sldChg>
      <pc:sldChg chg="modSp">
        <pc:chgData name="Ilze Kupča" userId="S::ilze.kupca@kultura.lv::2563da76-fd4a-43b6-bfbc-e592fd1a0c61" providerId="AD" clId="Web-{982E973B-AC54-3220-9FFD-9A1FBC07D05A}" dt="2024-03-20T21:13:20.979" v="67" actId="1076"/>
        <pc:sldMkLst>
          <pc:docMk/>
          <pc:sldMk cId="2163661770" sldId="449"/>
        </pc:sldMkLst>
        <pc:picChg chg="mod">
          <ac:chgData name="Ilze Kupča" userId="S::ilze.kupca@kultura.lv::2563da76-fd4a-43b6-bfbc-e592fd1a0c61" providerId="AD" clId="Web-{982E973B-AC54-3220-9FFD-9A1FBC07D05A}" dt="2024-03-20T21:13:20.979" v="67" actId="1076"/>
          <ac:picMkLst>
            <pc:docMk/>
            <pc:sldMk cId="2163661770" sldId="449"/>
            <ac:picMk id="11" creationId="{81CD9D38-5B75-847C-1702-D6CACFD0BBB7}"/>
          </ac:picMkLst>
        </pc:picChg>
      </pc:sldChg>
      <pc:sldChg chg="modSp">
        <pc:chgData name="Ilze Kupča" userId="S::ilze.kupca@kultura.lv::2563da76-fd4a-43b6-bfbc-e592fd1a0c61" providerId="AD" clId="Web-{982E973B-AC54-3220-9FFD-9A1FBC07D05A}" dt="2024-03-20T21:12:33.493" v="60" actId="14100"/>
        <pc:sldMkLst>
          <pc:docMk/>
          <pc:sldMk cId="331447805" sldId="451"/>
        </pc:sldMkLst>
        <pc:spChg chg="mod">
          <ac:chgData name="Ilze Kupča" userId="S::ilze.kupca@kultura.lv::2563da76-fd4a-43b6-bfbc-e592fd1a0c61" providerId="AD" clId="Web-{982E973B-AC54-3220-9FFD-9A1FBC07D05A}" dt="2024-03-20T21:12:33.493" v="60" actId="14100"/>
          <ac:spMkLst>
            <pc:docMk/>
            <pc:sldMk cId="331447805" sldId="451"/>
            <ac:spMk id="5" creationId="{357FF050-4BA6-120E-1270-B51281536DC7}"/>
          </ac:spMkLst>
        </pc:spChg>
      </pc:sldChg>
      <pc:sldChg chg="modSp">
        <pc:chgData name="Ilze Kupča" userId="S::ilze.kupca@kultura.lv::2563da76-fd4a-43b6-bfbc-e592fd1a0c61" providerId="AD" clId="Web-{982E973B-AC54-3220-9FFD-9A1FBC07D05A}" dt="2024-03-20T21:13:13.400" v="66" actId="1076"/>
        <pc:sldMkLst>
          <pc:docMk/>
          <pc:sldMk cId="2646445752" sldId="452"/>
        </pc:sldMkLst>
        <pc:spChg chg="mod">
          <ac:chgData name="Ilze Kupča" userId="S::ilze.kupca@kultura.lv::2563da76-fd4a-43b6-bfbc-e592fd1a0c61" providerId="AD" clId="Web-{982E973B-AC54-3220-9FFD-9A1FBC07D05A}" dt="2024-03-20T21:13:10.604" v="65" actId="1076"/>
          <ac:spMkLst>
            <pc:docMk/>
            <pc:sldMk cId="2646445752" sldId="452"/>
            <ac:spMk id="2" creationId="{9B7EDDEE-F182-3FE8-8657-4DF2CB233010}"/>
          </ac:spMkLst>
        </pc:spChg>
        <pc:picChg chg="mod">
          <ac:chgData name="Ilze Kupča" userId="S::ilze.kupca@kultura.lv::2563da76-fd4a-43b6-bfbc-e592fd1a0c61" providerId="AD" clId="Web-{982E973B-AC54-3220-9FFD-9A1FBC07D05A}" dt="2024-03-20T21:13:13.400" v="66" actId="1076"/>
          <ac:picMkLst>
            <pc:docMk/>
            <pc:sldMk cId="2646445752" sldId="452"/>
            <ac:picMk id="7" creationId="{23BDC4BA-E8A9-DF9E-CA59-089658249E0B}"/>
          </ac:picMkLst>
        </pc:picChg>
      </pc:sldChg>
      <pc:sldChg chg="modSp">
        <pc:chgData name="Ilze Kupča" userId="S::ilze.kupca@kultura.lv::2563da76-fd4a-43b6-bfbc-e592fd1a0c61" providerId="AD" clId="Web-{982E973B-AC54-3220-9FFD-9A1FBC07D05A}" dt="2024-03-20T21:13:54.808" v="71" actId="1076"/>
        <pc:sldMkLst>
          <pc:docMk/>
          <pc:sldMk cId="1817728768" sldId="454"/>
        </pc:sldMkLst>
        <pc:picChg chg="mod">
          <ac:chgData name="Ilze Kupča" userId="S::ilze.kupca@kultura.lv::2563da76-fd4a-43b6-bfbc-e592fd1a0c61" providerId="AD" clId="Web-{982E973B-AC54-3220-9FFD-9A1FBC07D05A}" dt="2024-03-20T21:13:54.808" v="71" actId="1076"/>
          <ac:picMkLst>
            <pc:docMk/>
            <pc:sldMk cId="1817728768" sldId="454"/>
            <ac:picMk id="9" creationId="{D51E7834-A217-AA64-2C36-4ACDE3DB5329}"/>
          </ac:picMkLst>
        </pc:picChg>
      </pc:sldChg>
      <pc:sldChg chg="modSp">
        <pc:chgData name="Ilze Kupča" userId="S::ilze.kupca@kultura.lv::2563da76-fd4a-43b6-bfbc-e592fd1a0c61" providerId="AD" clId="Web-{982E973B-AC54-3220-9FFD-9A1FBC07D05A}" dt="2024-03-20T21:05:55.184" v="7" actId="1076"/>
        <pc:sldMkLst>
          <pc:docMk/>
          <pc:sldMk cId="3916058991" sldId="460"/>
        </pc:sldMkLst>
        <pc:spChg chg="mod">
          <ac:chgData name="Ilze Kupča" userId="S::ilze.kupca@kultura.lv::2563da76-fd4a-43b6-bfbc-e592fd1a0c61" providerId="AD" clId="Web-{982E973B-AC54-3220-9FFD-9A1FBC07D05A}" dt="2024-03-20T21:05:55.184" v="7" actId="1076"/>
          <ac:spMkLst>
            <pc:docMk/>
            <pc:sldMk cId="3916058991" sldId="460"/>
            <ac:spMk id="3" creationId="{E9AE6E7B-AFCD-2061-F88A-B1D133A1D3F5}"/>
          </ac:spMkLst>
        </pc:spChg>
      </pc:sldChg>
      <pc:sldChg chg="modSp">
        <pc:chgData name="Ilze Kupča" userId="S::ilze.kupca@kultura.lv::2563da76-fd4a-43b6-bfbc-e592fd1a0c61" providerId="AD" clId="Web-{982E973B-AC54-3220-9FFD-9A1FBC07D05A}" dt="2024-03-20T21:06:28.357" v="10" actId="1076"/>
        <pc:sldMkLst>
          <pc:docMk/>
          <pc:sldMk cId="2872965759" sldId="461"/>
        </pc:sldMkLst>
        <pc:spChg chg="mod">
          <ac:chgData name="Ilze Kupča" userId="S::ilze.kupca@kultura.lv::2563da76-fd4a-43b6-bfbc-e592fd1a0c61" providerId="AD" clId="Web-{982E973B-AC54-3220-9FFD-9A1FBC07D05A}" dt="2024-03-20T21:06:28.357" v="10" actId="1076"/>
          <ac:spMkLst>
            <pc:docMk/>
            <pc:sldMk cId="2872965759" sldId="461"/>
            <ac:spMk id="3" creationId="{E9AE6E7B-AFCD-2061-F88A-B1D133A1D3F5}"/>
          </ac:spMkLst>
        </pc:spChg>
        <pc:spChg chg="mod">
          <ac:chgData name="Ilze Kupča" userId="S::ilze.kupca@kultura.lv::2563da76-fd4a-43b6-bfbc-e592fd1a0c61" providerId="AD" clId="Web-{982E973B-AC54-3220-9FFD-9A1FBC07D05A}" dt="2024-03-20T21:06:21.919" v="9" actId="20577"/>
          <ac:spMkLst>
            <pc:docMk/>
            <pc:sldMk cId="2872965759" sldId="461"/>
            <ac:spMk id="5" creationId="{CDF3D688-ED99-C6E6-E0FC-4E29B35E880E}"/>
          </ac:spMkLst>
        </pc:spChg>
      </pc:sldChg>
      <pc:sldChg chg="modSp">
        <pc:chgData name="Ilze Kupča" userId="S::ilze.kupca@kultura.lv::2563da76-fd4a-43b6-bfbc-e592fd1a0c61" providerId="AD" clId="Web-{982E973B-AC54-3220-9FFD-9A1FBC07D05A}" dt="2024-03-20T21:14:02.496" v="73" actId="1076"/>
        <pc:sldMkLst>
          <pc:docMk/>
          <pc:sldMk cId="120610049" sldId="470"/>
        </pc:sldMkLst>
        <pc:picChg chg="mod">
          <ac:chgData name="Ilze Kupča" userId="S::ilze.kupca@kultura.lv::2563da76-fd4a-43b6-bfbc-e592fd1a0c61" providerId="AD" clId="Web-{982E973B-AC54-3220-9FFD-9A1FBC07D05A}" dt="2024-03-20T21:14:02.496" v="73" actId="1076"/>
          <ac:picMkLst>
            <pc:docMk/>
            <pc:sldMk cId="120610049" sldId="470"/>
            <ac:picMk id="3" creationId="{39173781-02AF-6490-19AC-7C016FB0F39F}"/>
          </ac:picMkLst>
        </pc:picChg>
        <pc:picChg chg="mod">
          <ac:chgData name="Ilze Kupča" userId="S::ilze.kupca@kultura.lv::2563da76-fd4a-43b6-bfbc-e592fd1a0c61" providerId="AD" clId="Web-{982E973B-AC54-3220-9FFD-9A1FBC07D05A}" dt="2024-03-20T21:13:58.777" v="72" actId="1076"/>
          <ac:picMkLst>
            <pc:docMk/>
            <pc:sldMk cId="120610049" sldId="470"/>
            <ac:picMk id="9" creationId="{D51E7834-A217-AA64-2C36-4ACDE3DB5329}"/>
          </ac:picMkLst>
        </pc:picChg>
      </pc:sldChg>
      <pc:sldChg chg="modSp">
        <pc:chgData name="Ilze Kupča" userId="S::ilze.kupca@kultura.lv::2563da76-fd4a-43b6-bfbc-e592fd1a0c61" providerId="AD" clId="Web-{982E973B-AC54-3220-9FFD-9A1FBC07D05A}" dt="2024-03-20T21:14:13.543" v="74" actId="1076"/>
        <pc:sldMkLst>
          <pc:docMk/>
          <pc:sldMk cId="3729104261" sldId="471"/>
        </pc:sldMkLst>
        <pc:picChg chg="mod">
          <ac:chgData name="Ilze Kupča" userId="S::ilze.kupca@kultura.lv::2563da76-fd4a-43b6-bfbc-e592fd1a0c61" providerId="AD" clId="Web-{982E973B-AC54-3220-9FFD-9A1FBC07D05A}" dt="2024-03-20T21:14:13.543" v="74" actId="1076"/>
          <ac:picMkLst>
            <pc:docMk/>
            <pc:sldMk cId="3729104261" sldId="471"/>
            <ac:picMk id="6" creationId="{E7D7FC01-96EA-471B-0D34-45205CDFF67F}"/>
          </ac:picMkLst>
        </pc:picChg>
      </pc:sldChg>
      <pc:sldChg chg="modSp">
        <pc:chgData name="Ilze Kupča" userId="S::ilze.kupca@kultura.lv::2563da76-fd4a-43b6-bfbc-e592fd1a0c61" providerId="AD" clId="Web-{982E973B-AC54-3220-9FFD-9A1FBC07D05A}" dt="2024-03-20T21:14:27.575" v="75" actId="1076"/>
        <pc:sldMkLst>
          <pc:docMk/>
          <pc:sldMk cId="3458318704" sldId="472"/>
        </pc:sldMkLst>
        <pc:picChg chg="mod">
          <ac:chgData name="Ilze Kupča" userId="S::ilze.kupca@kultura.lv::2563da76-fd4a-43b6-bfbc-e592fd1a0c61" providerId="AD" clId="Web-{982E973B-AC54-3220-9FFD-9A1FBC07D05A}" dt="2024-03-20T21:14:27.575" v="75" actId="1076"/>
          <ac:picMkLst>
            <pc:docMk/>
            <pc:sldMk cId="3458318704" sldId="472"/>
            <ac:picMk id="5" creationId="{643B0C0A-8D29-F85E-EE21-76198412D49A}"/>
          </ac:picMkLst>
        </pc:picChg>
      </pc:sldChg>
      <pc:sldChg chg="modSp">
        <pc:chgData name="Ilze Kupča" userId="S::ilze.kupca@kultura.lv::2563da76-fd4a-43b6-bfbc-e592fd1a0c61" providerId="AD" clId="Web-{982E973B-AC54-3220-9FFD-9A1FBC07D05A}" dt="2024-03-20T21:13:37.870" v="70" actId="1076"/>
        <pc:sldMkLst>
          <pc:docMk/>
          <pc:sldMk cId="2512837284" sldId="475"/>
        </pc:sldMkLst>
        <pc:picChg chg="mod">
          <ac:chgData name="Ilze Kupča" userId="S::ilze.kupca@kultura.lv::2563da76-fd4a-43b6-bfbc-e592fd1a0c61" providerId="AD" clId="Web-{982E973B-AC54-3220-9FFD-9A1FBC07D05A}" dt="2024-03-20T21:13:33.026" v="69" actId="1076"/>
          <ac:picMkLst>
            <pc:docMk/>
            <pc:sldMk cId="2512837284" sldId="475"/>
            <ac:picMk id="4" creationId="{4CA56F5A-C744-7993-15D2-AFF98C5C25FA}"/>
          </ac:picMkLst>
        </pc:picChg>
        <pc:picChg chg="mod">
          <ac:chgData name="Ilze Kupča" userId="S::ilze.kupca@kultura.lv::2563da76-fd4a-43b6-bfbc-e592fd1a0c61" providerId="AD" clId="Web-{982E973B-AC54-3220-9FFD-9A1FBC07D05A}" dt="2024-03-20T21:13:37.870" v="70" actId="1076"/>
          <ac:picMkLst>
            <pc:docMk/>
            <pc:sldMk cId="2512837284" sldId="475"/>
            <ac:picMk id="11" creationId="{81CD9D38-5B75-847C-1702-D6CACFD0BBB7}"/>
          </ac:picMkLst>
        </pc:picChg>
      </pc:sldChg>
      <pc:sldChg chg="modSp">
        <pc:chgData name="Ilze Kupča" userId="S::ilze.kupca@kultura.lv::2563da76-fd4a-43b6-bfbc-e592fd1a0c61" providerId="AD" clId="Web-{982E973B-AC54-3220-9FFD-9A1FBC07D05A}" dt="2024-03-20T21:16:51.423" v="92" actId="1076"/>
        <pc:sldMkLst>
          <pc:docMk/>
          <pc:sldMk cId="1270336169" sldId="481"/>
        </pc:sldMkLst>
        <pc:spChg chg="mod">
          <ac:chgData name="Ilze Kupča" userId="S::ilze.kupca@kultura.lv::2563da76-fd4a-43b6-bfbc-e592fd1a0c61" providerId="AD" clId="Web-{982E973B-AC54-3220-9FFD-9A1FBC07D05A}" dt="2024-03-20T21:15:42.874" v="82" actId="20577"/>
          <ac:spMkLst>
            <pc:docMk/>
            <pc:sldMk cId="1270336169" sldId="481"/>
            <ac:spMk id="5" creationId="{63664D8B-0E70-776C-9AA0-F7E953CDAE02}"/>
          </ac:spMkLst>
        </pc:spChg>
        <pc:spChg chg="mod">
          <ac:chgData name="Ilze Kupča" userId="S::ilze.kupca@kultura.lv::2563da76-fd4a-43b6-bfbc-e592fd1a0c61" providerId="AD" clId="Web-{982E973B-AC54-3220-9FFD-9A1FBC07D05A}" dt="2024-03-20T21:16:51.423" v="92" actId="1076"/>
          <ac:spMkLst>
            <pc:docMk/>
            <pc:sldMk cId="1270336169" sldId="481"/>
            <ac:spMk id="12" creationId="{00000000-0000-0000-0000-000000000000}"/>
          </ac:spMkLst>
        </pc:spChg>
      </pc:sldChg>
      <pc:sldChg chg="addSp delSp modSp">
        <pc:chgData name="Ilze Kupča" userId="S::ilze.kupca@kultura.lv::2563da76-fd4a-43b6-bfbc-e592fd1a0c61" providerId="AD" clId="Web-{982E973B-AC54-3220-9FFD-9A1FBC07D05A}" dt="2024-03-20T21:16:31.781" v="90" actId="1076"/>
        <pc:sldMkLst>
          <pc:docMk/>
          <pc:sldMk cId="989581018" sldId="482"/>
        </pc:sldMkLst>
        <pc:spChg chg="del">
          <ac:chgData name="Ilze Kupča" userId="S::ilze.kupca@kultura.lv::2563da76-fd4a-43b6-bfbc-e592fd1a0c61" providerId="AD" clId="Web-{982E973B-AC54-3220-9FFD-9A1FBC07D05A}" dt="2024-03-20T21:16:04.562" v="85"/>
          <ac:spMkLst>
            <pc:docMk/>
            <pc:sldMk cId="989581018" sldId="482"/>
            <ac:spMk id="5" creationId="{63664D8B-0E70-776C-9AA0-F7E953CDAE02}"/>
          </ac:spMkLst>
        </pc:spChg>
        <pc:spChg chg="add mod">
          <ac:chgData name="Ilze Kupča" userId="S::ilze.kupca@kultura.lv::2563da76-fd4a-43b6-bfbc-e592fd1a0c61" providerId="AD" clId="Web-{982E973B-AC54-3220-9FFD-9A1FBC07D05A}" dt="2024-03-20T21:16:14.390" v="87" actId="14100"/>
          <ac:spMkLst>
            <pc:docMk/>
            <pc:sldMk cId="989581018" sldId="482"/>
            <ac:spMk id="6" creationId="{FA7F5F36-97CD-A9BE-5493-58A661C5CE88}"/>
          </ac:spMkLst>
        </pc:spChg>
        <pc:spChg chg="mod">
          <ac:chgData name="Ilze Kupča" userId="S::ilze.kupca@kultura.lv::2563da76-fd4a-43b6-bfbc-e592fd1a0c61" providerId="AD" clId="Web-{982E973B-AC54-3220-9FFD-9A1FBC07D05A}" dt="2024-03-20T21:16:31.781" v="90" actId="1076"/>
          <ac:spMkLst>
            <pc:docMk/>
            <pc:sldMk cId="989581018" sldId="482"/>
            <ac:spMk id="12" creationId="{00000000-0000-0000-0000-000000000000}"/>
          </ac:spMkLst>
        </pc:spChg>
      </pc:sldChg>
    </pc:docChg>
  </pc:docChgLst>
  <pc:docChgLst>
    <pc:chgData name="Kārlis Jēkabsons" userId="S::karlis.jekabsons@kultura.lv::ae6de2c7-736d-4667-90bf-34ee0e9d354b" providerId="AD" clId="Web-{16CF9147-3FBE-A11A-4889-B4191DC32104}"/>
    <pc:docChg chg="modSld">
      <pc:chgData name="Kārlis Jēkabsons" userId="S::karlis.jekabsons@kultura.lv::ae6de2c7-736d-4667-90bf-34ee0e9d354b" providerId="AD" clId="Web-{16CF9147-3FBE-A11A-4889-B4191DC32104}" dt="2024-03-21T11:36:00.518" v="44" actId="14100"/>
      <pc:docMkLst>
        <pc:docMk/>
      </pc:docMkLst>
      <pc:sldChg chg="addSp delSp modSp">
        <pc:chgData name="Kārlis Jēkabsons" userId="S::karlis.jekabsons@kultura.lv::ae6de2c7-736d-4667-90bf-34ee0e9d354b" providerId="AD" clId="Web-{16CF9147-3FBE-A11A-4889-B4191DC32104}" dt="2024-03-21T11:30:50.195" v="29"/>
        <pc:sldMkLst>
          <pc:docMk/>
          <pc:sldMk cId="120610049" sldId="470"/>
        </pc:sldMkLst>
        <pc:spChg chg="add del mod">
          <ac:chgData name="Kārlis Jēkabsons" userId="S::karlis.jekabsons@kultura.lv::ae6de2c7-736d-4667-90bf-34ee0e9d354b" providerId="AD" clId="Web-{16CF9147-3FBE-A11A-4889-B4191DC32104}" dt="2024-03-21T11:30:50.195" v="29"/>
          <ac:spMkLst>
            <pc:docMk/>
            <pc:sldMk cId="120610049" sldId="470"/>
            <ac:spMk id="4" creationId="{D46FC7F6-98A6-9596-D9C8-895FA72B8BBF}"/>
          </ac:spMkLst>
        </pc:spChg>
        <pc:picChg chg="mod">
          <ac:chgData name="Kārlis Jēkabsons" userId="S::karlis.jekabsons@kultura.lv::ae6de2c7-736d-4667-90bf-34ee0e9d354b" providerId="AD" clId="Web-{16CF9147-3FBE-A11A-4889-B4191DC32104}" dt="2024-03-21T11:30:48.476" v="27" actId="14100"/>
          <ac:picMkLst>
            <pc:docMk/>
            <pc:sldMk cId="120610049" sldId="470"/>
            <ac:picMk id="3" creationId="{39173781-02AF-6490-19AC-7C016FB0F39F}"/>
          </ac:picMkLst>
        </pc:picChg>
        <pc:picChg chg="add del">
          <ac:chgData name="Kārlis Jēkabsons" userId="S::karlis.jekabsons@kultura.lv::ae6de2c7-736d-4667-90bf-34ee0e9d354b" providerId="AD" clId="Web-{16CF9147-3FBE-A11A-4889-B4191DC32104}" dt="2024-03-21T11:30:50.195" v="29"/>
          <ac:picMkLst>
            <pc:docMk/>
            <pc:sldMk cId="120610049" sldId="470"/>
            <ac:picMk id="9" creationId="{D51E7834-A217-AA64-2C36-4ACDE3DB5329}"/>
          </ac:picMkLst>
        </pc:picChg>
      </pc:sldChg>
      <pc:sldChg chg="modSp">
        <pc:chgData name="Kārlis Jēkabsons" userId="S::karlis.jekabsons@kultura.lv::ae6de2c7-736d-4667-90bf-34ee0e9d354b" providerId="AD" clId="Web-{16CF9147-3FBE-A11A-4889-B4191DC32104}" dt="2024-03-21T11:21:49.661" v="10" actId="14100"/>
        <pc:sldMkLst>
          <pc:docMk/>
          <pc:sldMk cId="2067072767" sldId="473"/>
        </pc:sldMkLst>
        <pc:picChg chg="mod">
          <ac:chgData name="Kārlis Jēkabsons" userId="S::karlis.jekabsons@kultura.lv::ae6de2c7-736d-4667-90bf-34ee0e9d354b" providerId="AD" clId="Web-{16CF9147-3FBE-A11A-4889-B4191DC32104}" dt="2024-03-21T11:21:49.661" v="10" actId="14100"/>
          <ac:picMkLst>
            <pc:docMk/>
            <pc:sldMk cId="2067072767" sldId="473"/>
            <ac:picMk id="6" creationId="{3C93CF1C-B951-44D1-7803-451FB30439DF}"/>
          </ac:picMkLst>
        </pc:picChg>
      </pc:sldChg>
      <pc:sldChg chg="addSp delSp modSp mod setBg">
        <pc:chgData name="Kārlis Jēkabsons" userId="S::karlis.jekabsons@kultura.lv::ae6de2c7-736d-4667-90bf-34ee0e9d354b" providerId="AD" clId="Web-{16CF9147-3FBE-A11A-4889-B4191DC32104}" dt="2024-03-21T11:36:00.518" v="44" actId="14100"/>
        <pc:sldMkLst>
          <pc:docMk/>
          <pc:sldMk cId="579887335" sldId="494"/>
        </pc:sldMkLst>
        <pc:spChg chg="mod ord">
          <ac:chgData name="Kārlis Jēkabsons" userId="S::karlis.jekabsons@kultura.lv::ae6de2c7-736d-4667-90bf-34ee0e9d354b" providerId="AD" clId="Web-{16CF9147-3FBE-A11A-4889-B4191DC32104}" dt="2024-03-21T11:35:37.939" v="37"/>
          <ac:spMkLst>
            <pc:docMk/>
            <pc:sldMk cId="579887335" sldId="494"/>
            <ac:spMk id="2" creationId="{91F30286-FD6A-FAA3-C1F3-8D1E9C8278F2}"/>
          </ac:spMkLst>
        </pc:spChg>
        <pc:spChg chg="add del">
          <ac:chgData name="Kārlis Jēkabsons" userId="S::karlis.jekabsons@kultura.lv::ae6de2c7-736d-4667-90bf-34ee0e9d354b" providerId="AD" clId="Web-{16CF9147-3FBE-A11A-4889-B4191DC32104}" dt="2024-03-21T11:35:37.939" v="37"/>
          <ac:spMkLst>
            <pc:docMk/>
            <pc:sldMk cId="579887335" sldId="494"/>
            <ac:spMk id="10" creationId="{42A4FC2C-047E-45A5-965D-8E1E3BF09BC6}"/>
          </ac:spMkLst>
        </pc:spChg>
        <pc:spChg chg="add del">
          <ac:chgData name="Kārlis Jēkabsons" userId="S::karlis.jekabsons@kultura.lv::ae6de2c7-736d-4667-90bf-34ee0e9d354b" providerId="AD" clId="Web-{16CF9147-3FBE-A11A-4889-B4191DC32104}" dt="2024-03-21T11:35:37.923" v="36"/>
          <ac:spMkLst>
            <pc:docMk/>
            <pc:sldMk cId="579887335" sldId="494"/>
            <ac:spMk id="15" creationId="{32BC26D8-82FB-445E-AA49-62A77D7C1EE0}"/>
          </ac:spMkLst>
        </pc:spChg>
        <pc:spChg chg="add del">
          <ac:chgData name="Kārlis Jēkabsons" userId="S::karlis.jekabsons@kultura.lv::ae6de2c7-736d-4667-90bf-34ee0e9d354b" providerId="AD" clId="Web-{16CF9147-3FBE-A11A-4889-B4191DC32104}" dt="2024-03-21T11:35:37.923" v="36"/>
          <ac:spMkLst>
            <pc:docMk/>
            <pc:sldMk cId="579887335" sldId="494"/>
            <ac:spMk id="17" creationId="{CB44330D-EA18-4254-AA95-EB49948539B8}"/>
          </ac:spMkLst>
        </pc:spChg>
        <pc:spChg chg="add del">
          <ac:chgData name="Kārlis Jēkabsons" userId="S::karlis.jekabsons@kultura.lv::ae6de2c7-736d-4667-90bf-34ee0e9d354b" providerId="AD" clId="Web-{16CF9147-3FBE-A11A-4889-B4191DC32104}" dt="2024-03-21T11:35:49.611" v="40"/>
          <ac:spMkLst>
            <pc:docMk/>
            <pc:sldMk cId="579887335" sldId="494"/>
            <ac:spMk id="19" creationId="{42A4FC2C-047E-45A5-965D-8E1E3BF09BC6}"/>
          </ac:spMkLst>
        </pc:spChg>
        <pc:spChg chg="add del">
          <ac:chgData name="Kārlis Jēkabsons" userId="S::karlis.jekabsons@kultura.lv::ae6de2c7-736d-4667-90bf-34ee0e9d354b" providerId="AD" clId="Web-{16CF9147-3FBE-A11A-4889-B4191DC32104}" dt="2024-03-21T11:35:49.611" v="39"/>
          <ac:spMkLst>
            <pc:docMk/>
            <pc:sldMk cId="579887335" sldId="494"/>
            <ac:spMk id="24" creationId="{16B067B1-F4E5-4FDF-813D-C9E872E80075}"/>
          </ac:spMkLst>
        </pc:spChg>
        <pc:spChg chg="add">
          <ac:chgData name="Kārlis Jēkabsons" userId="S::karlis.jekabsons@kultura.lv::ae6de2c7-736d-4667-90bf-34ee0e9d354b" providerId="AD" clId="Web-{16CF9147-3FBE-A11A-4889-B4191DC32104}" dt="2024-03-21T11:35:49.611" v="40"/>
          <ac:spMkLst>
            <pc:docMk/>
            <pc:sldMk cId="579887335" sldId="494"/>
            <ac:spMk id="26" creationId="{42A4FC2C-047E-45A5-965D-8E1E3BF09BC6}"/>
          </ac:spMkLst>
        </pc:spChg>
        <pc:picChg chg="add del mod">
          <ac:chgData name="Kārlis Jēkabsons" userId="S::karlis.jekabsons@kultura.lv::ae6de2c7-736d-4667-90bf-34ee0e9d354b" providerId="AD" clId="Web-{16CF9147-3FBE-A11A-4889-B4191DC32104}" dt="2024-03-21T11:29:20.723" v="12"/>
          <ac:picMkLst>
            <pc:docMk/>
            <pc:sldMk cId="579887335" sldId="494"/>
            <ac:picMk id="3" creationId="{A1EADB6F-47B5-C870-3DDC-CC2F00E64B2F}"/>
          </ac:picMkLst>
        </pc:picChg>
        <pc:picChg chg="del mod">
          <ac:chgData name="Kārlis Jēkabsons" userId="S::karlis.jekabsons@kultura.lv::ae6de2c7-736d-4667-90bf-34ee0e9d354b" providerId="AD" clId="Web-{16CF9147-3FBE-A11A-4889-B4191DC32104}" dt="2024-03-21T11:29:27.489" v="13"/>
          <ac:picMkLst>
            <pc:docMk/>
            <pc:sldMk cId="579887335" sldId="494"/>
            <ac:picMk id="4" creationId="{14DCCBF4-6081-3727-22BF-2A5F6EC8388F}"/>
          </ac:picMkLst>
        </pc:picChg>
        <pc:picChg chg="add del mod">
          <ac:chgData name="Kārlis Jēkabsons" userId="S::karlis.jekabsons@kultura.lv::ae6de2c7-736d-4667-90bf-34ee0e9d354b" providerId="AD" clId="Web-{16CF9147-3FBE-A11A-4889-B4191DC32104}" dt="2024-03-21T11:35:24.064" v="31"/>
          <ac:picMkLst>
            <pc:docMk/>
            <pc:sldMk cId="579887335" sldId="494"/>
            <ac:picMk id="5" creationId="{A2EDF73C-CF9C-9098-5A2F-08D946459A40}"/>
          </ac:picMkLst>
        </pc:picChg>
        <pc:picChg chg="add mod">
          <ac:chgData name="Kārlis Jēkabsons" userId="S::karlis.jekabsons@kultura.lv::ae6de2c7-736d-4667-90bf-34ee0e9d354b" providerId="AD" clId="Web-{16CF9147-3FBE-A11A-4889-B4191DC32104}" dt="2024-03-21T11:36:00.518" v="44" actId="14100"/>
          <ac:picMkLst>
            <pc:docMk/>
            <pc:sldMk cId="579887335" sldId="494"/>
            <ac:picMk id="6" creationId="{C42139C2-CE8D-11DD-483B-371DD26C8AED}"/>
          </ac:picMkLst>
        </pc:picChg>
      </pc:sldChg>
    </pc:docChg>
  </pc:docChgLst>
  <pc:docChgLst>
    <pc:chgData name="Elita Barisa" userId="S::elita.barisa@kultura.lv::36f36b71-498c-46cd-a749-75c58964b82a" providerId="AD" clId="Web-{AE2C378F-B845-F0AC-5BAE-9589F0AAA71F}"/>
    <pc:docChg chg="addSld delSld modSld">
      <pc:chgData name="Elita Barisa" userId="S::elita.barisa@kultura.lv::36f36b71-498c-46cd-a749-75c58964b82a" providerId="AD" clId="Web-{AE2C378F-B845-F0AC-5BAE-9589F0AAA71F}" dt="2024-03-21T10:03:55.421" v="174" actId="14100"/>
      <pc:docMkLst>
        <pc:docMk/>
      </pc:docMkLst>
      <pc:sldChg chg="modSp del">
        <pc:chgData name="Elita Barisa" userId="S::elita.barisa@kultura.lv::36f36b71-498c-46cd-a749-75c58964b82a" providerId="AD" clId="Web-{AE2C378F-B845-F0AC-5BAE-9589F0AAA71F}" dt="2024-03-21T09:51:10.493" v="122"/>
        <pc:sldMkLst>
          <pc:docMk/>
          <pc:sldMk cId="1805608002" sldId="431"/>
        </pc:sldMkLst>
        <pc:spChg chg="mod">
          <ac:chgData name="Elita Barisa" userId="S::elita.barisa@kultura.lv::36f36b71-498c-46cd-a749-75c58964b82a" providerId="AD" clId="Web-{AE2C378F-B845-F0AC-5BAE-9589F0AAA71F}" dt="2024-03-21T09:42:23.613" v="65" actId="20577"/>
          <ac:spMkLst>
            <pc:docMk/>
            <pc:sldMk cId="1805608002" sldId="431"/>
            <ac:spMk id="3" creationId="{F0FE5099-15EA-0AF8-3619-948CF4291AFF}"/>
          </ac:spMkLst>
        </pc:spChg>
      </pc:sldChg>
      <pc:sldChg chg="addSp modSp">
        <pc:chgData name="Elita Barisa" userId="S::elita.barisa@kultura.lv::36f36b71-498c-46cd-a749-75c58964b82a" providerId="AD" clId="Web-{AE2C378F-B845-F0AC-5BAE-9589F0AAA71F}" dt="2024-03-21T10:03:55.421" v="174" actId="14100"/>
        <pc:sldMkLst>
          <pc:docMk/>
          <pc:sldMk cId="3916058991" sldId="460"/>
        </pc:sldMkLst>
        <pc:spChg chg="mod">
          <ac:chgData name="Elita Barisa" userId="S::elita.barisa@kultura.lv::36f36b71-498c-46cd-a749-75c58964b82a" providerId="AD" clId="Web-{AE2C378F-B845-F0AC-5BAE-9589F0AAA71F}" dt="2024-03-21T10:03:55.421" v="174" actId="14100"/>
          <ac:spMkLst>
            <pc:docMk/>
            <pc:sldMk cId="3916058991" sldId="460"/>
            <ac:spMk id="5" creationId="{CDF3D688-ED99-C6E6-E0FC-4E29B35E880E}"/>
          </ac:spMkLst>
        </pc:spChg>
        <pc:picChg chg="add mod">
          <ac:chgData name="Elita Barisa" userId="S::elita.barisa@kultura.lv::36f36b71-498c-46cd-a749-75c58964b82a" providerId="AD" clId="Web-{AE2C378F-B845-F0AC-5BAE-9589F0AAA71F}" dt="2024-03-21T10:03:52.624" v="173" actId="1076"/>
          <ac:picMkLst>
            <pc:docMk/>
            <pc:sldMk cId="3916058991" sldId="460"/>
            <ac:picMk id="2" creationId="{F9DD9485-328F-5F14-2368-4B5C371C50D8}"/>
          </ac:picMkLst>
        </pc:picChg>
      </pc:sldChg>
      <pc:sldChg chg="delSp modSp">
        <pc:chgData name="Elita Barisa" userId="S::elita.barisa@kultura.lv::36f36b71-498c-46cd-a749-75c58964b82a" providerId="AD" clId="Web-{AE2C378F-B845-F0AC-5BAE-9589F0AAA71F}" dt="2024-03-21T10:00:11.687" v="170"/>
        <pc:sldMkLst>
          <pc:docMk/>
          <pc:sldMk cId="2872965759" sldId="461"/>
        </pc:sldMkLst>
        <pc:spChg chg="mod">
          <ac:chgData name="Elita Barisa" userId="S::elita.barisa@kultura.lv::36f36b71-498c-46cd-a749-75c58964b82a" providerId="AD" clId="Web-{AE2C378F-B845-F0AC-5BAE-9589F0AAA71F}" dt="2024-03-21T09:51:35.354" v="123" actId="20577"/>
          <ac:spMkLst>
            <pc:docMk/>
            <pc:sldMk cId="2872965759" sldId="461"/>
            <ac:spMk id="5" creationId="{CDF3D688-ED99-C6E6-E0FC-4E29B35E880E}"/>
          </ac:spMkLst>
        </pc:spChg>
        <pc:picChg chg="del">
          <ac:chgData name="Elita Barisa" userId="S::elita.barisa@kultura.lv::36f36b71-498c-46cd-a749-75c58964b82a" providerId="AD" clId="Web-{AE2C378F-B845-F0AC-5BAE-9589F0AAA71F}" dt="2024-03-21T10:00:11.687" v="170"/>
          <ac:picMkLst>
            <pc:docMk/>
            <pc:sldMk cId="2872965759" sldId="461"/>
            <ac:picMk id="8" creationId="{3B082CA8-C38A-B77C-7A81-52417066D238}"/>
          </ac:picMkLst>
        </pc:picChg>
      </pc:sldChg>
      <pc:sldChg chg="addSp delSp modSp add del replId">
        <pc:chgData name="Elita Barisa" userId="S::elita.barisa@kultura.lv::36f36b71-498c-46cd-a749-75c58964b82a" providerId="AD" clId="Web-{AE2C378F-B845-F0AC-5BAE-9589F0AAA71F}" dt="2024-03-21T09:32:28.791" v="10"/>
        <pc:sldMkLst>
          <pc:docMk/>
          <pc:sldMk cId="2025727040" sldId="488"/>
        </pc:sldMkLst>
        <pc:graphicFrameChg chg="add mod modGraphic">
          <ac:chgData name="Elita Barisa" userId="S::elita.barisa@kultura.lv::36f36b71-498c-46cd-a749-75c58964b82a" providerId="AD" clId="Web-{AE2C378F-B845-F0AC-5BAE-9589F0AAA71F}" dt="2024-03-21T09:32:05.086" v="6"/>
          <ac:graphicFrameMkLst>
            <pc:docMk/>
            <pc:sldMk cId="2025727040" sldId="488"/>
            <ac:graphicFrameMk id="3" creationId="{3CEA1569-1938-53A1-D7DB-856200C9D0C8}"/>
          </ac:graphicFrameMkLst>
        </pc:graphicFrameChg>
        <pc:picChg chg="del">
          <ac:chgData name="Elita Barisa" userId="S::elita.barisa@kultura.lv::36f36b71-498c-46cd-a749-75c58964b82a" providerId="AD" clId="Web-{AE2C378F-B845-F0AC-5BAE-9589F0AAA71F}" dt="2024-03-21T09:28:50.510" v="1"/>
          <ac:picMkLst>
            <pc:docMk/>
            <pc:sldMk cId="2025727040" sldId="488"/>
            <ac:picMk id="6" creationId="{0AD78C3C-ACDA-DCFF-F2A1-84CA1A7EA660}"/>
          </ac:picMkLst>
        </pc:picChg>
      </pc:sldChg>
      <pc:sldChg chg="addSp delSp modSp add mod replId setBg">
        <pc:chgData name="Elita Barisa" userId="S::elita.barisa@kultura.lv::36f36b71-498c-46cd-a749-75c58964b82a" providerId="AD" clId="Web-{AE2C378F-B845-F0AC-5BAE-9589F0AAA71F}" dt="2024-03-21T09:34:15.783" v="21" actId="20577"/>
        <pc:sldMkLst>
          <pc:docMk/>
          <pc:sldMk cId="2015668473" sldId="489"/>
        </pc:sldMkLst>
        <pc:spChg chg="mod ord">
          <ac:chgData name="Elita Barisa" userId="S::elita.barisa@kultura.lv::36f36b71-498c-46cd-a749-75c58964b82a" providerId="AD" clId="Web-{AE2C378F-B845-F0AC-5BAE-9589F0AAA71F}" dt="2024-03-21T09:33:03.872" v="14"/>
          <ac:spMkLst>
            <pc:docMk/>
            <pc:sldMk cId="2015668473" sldId="489"/>
            <ac:spMk id="4" creationId="{4D6A84FF-1873-3FAC-246A-8D34AA0C1FB8}"/>
          </ac:spMkLst>
        </pc:spChg>
        <pc:spChg chg="mod">
          <ac:chgData name="Elita Barisa" userId="S::elita.barisa@kultura.lv::36f36b71-498c-46cd-a749-75c58964b82a" providerId="AD" clId="Web-{AE2C378F-B845-F0AC-5BAE-9589F0AAA71F}" dt="2024-03-21T09:34:15.783" v="21" actId="20577"/>
          <ac:spMkLst>
            <pc:docMk/>
            <pc:sldMk cId="2015668473" sldId="489"/>
            <ac:spMk id="7" creationId="{82197A8D-BACE-D3CC-F902-533D290EEA25}"/>
          </ac:spMkLst>
        </pc:spChg>
        <pc:spChg chg="add del">
          <ac:chgData name="Elita Barisa" userId="S::elita.barisa@kultura.lv::36f36b71-498c-46cd-a749-75c58964b82a" providerId="AD" clId="Web-{AE2C378F-B845-F0AC-5BAE-9589F0AAA71F}" dt="2024-03-21T09:33:03.887" v="15"/>
          <ac:spMkLst>
            <pc:docMk/>
            <pc:sldMk cId="2015668473" sldId="489"/>
            <ac:spMk id="12" creationId="{23D09407-53BC-485E-B4CE-BC5E4FC4B25B}"/>
          </ac:spMkLst>
        </pc:spChg>
        <pc:spChg chg="add del">
          <ac:chgData name="Elita Barisa" userId="S::elita.barisa@kultura.lv::36f36b71-498c-46cd-a749-75c58964b82a" providerId="AD" clId="Web-{AE2C378F-B845-F0AC-5BAE-9589F0AAA71F}" dt="2024-03-21T09:33:03.887" v="15"/>
          <ac:spMkLst>
            <pc:docMk/>
            <pc:sldMk cId="2015668473" sldId="489"/>
            <ac:spMk id="14" creationId="{921DB988-49FC-4608-B0A2-E2F3A4019041}"/>
          </ac:spMkLst>
        </pc:spChg>
        <pc:spChg chg="add del">
          <ac:chgData name="Elita Barisa" userId="S::elita.barisa@kultura.lv::36f36b71-498c-46cd-a749-75c58964b82a" providerId="AD" clId="Web-{AE2C378F-B845-F0AC-5BAE-9589F0AAA71F}" dt="2024-03-21T09:33:03.872" v="14"/>
          <ac:spMkLst>
            <pc:docMk/>
            <pc:sldMk cId="2015668473" sldId="489"/>
            <ac:spMk id="31" creationId="{A8384FB5-9ADC-4DDC-881B-597D56F5B15D}"/>
          </ac:spMkLst>
        </pc:spChg>
        <pc:spChg chg="add del">
          <ac:chgData name="Elita Barisa" userId="S::elita.barisa@kultura.lv::36f36b71-498c-46cd-a749-75c58964b82a" providerId="AD" clId="Web-{AE2C378F-B845-F0AC-5BAE-9589F0AAA71F}" dt="2024-03-21T09:33:03.872" v="14"/>
          <ac:spMkLst>
            <pc:docMk/>
            <pc:sldMk cId="2015668473" sldId="489"/>
            <ac:spMk id="33" creationId="{1199E1B1-A8C0-4FE8-A5A8-1CB41D69F857}"/>
          </ac:spMkLst>
        </pc:spChg>
        <pc:spChg chg="add del">
          <ac:chgData name="Elita Barisa" userId="S::elita.barisa@kultura.lv::36f36b71-498c-46cd-a749-75c58964b82a" providerId="AD" clId="Web-{AE2C378F-B845-F0AC-5BAE-9589F0AAA71F}" dt="2024-03-21T09:33:03.872" v="14"/>
          <ac:spMkLst>
            <pc:docMk/>
            <pc:sldMk cId="2015668473" sldId="489"/>
            <ac:spMk id="35" creationId="{84A8DE83-DE75-4B41-9DB4-A7EC0B0DEC0B}"/>
          </ac:spMkLst>
        </pc:spChg>
        <pc:spChg chg="add del">
          <ac:chgData name="Elita Barisa" userId="S::elita.barisa@kultura.lv::36f36b71-498c-46cd-a749-75c58964b82a" providerId="AD" clId="Web-{AE2C378F-B845-F0AC-5BAE-9589F0AAA71F}" dt="2024-03-21T09:33:03.872" v="14"/>
          <ac:spMkLst>
            <pc:docMk/>
            <pc:sldMk cId="2015668473" sldId="489"/>
            <ac:spMk id="37" creationId="{A7009A0A-BEF5-4EAC-AF15-E4F9F002E239}"/>
          </ac:spMkLst>
        </pc:spChg>
        <pc:spChg chg="add">
          <ac:chgData name="Elita Barisa" userId="S::elita.barisa@kultura.lv::36f36b71-498c-46cd-a749-75c58964b82a" providerId="AD" clId="Web-{AE2C378F-B845-F0AC-5BAE-9589F0AAA71F}" dt="2024-03-21T09:33:03.887" v="15"/>
          <ac:spMkLst>
            <pc:docMk/>
            <pc:sldMk cId="2015668473" sldId="489"/>
            <ac:spMk id="39" creationId="{BCED4D40-4B67-4331-AC48-79B82B4A47D8}"/>
          </ac:spMkLst>
        </pc:spChg>
        <pc:spChg chg="add">
          <ac:chgData name="Elita Barisa" userId="S::elita.barisa@kultura.lv::36f36b71-498c-46cd-a749-75c58964b82a" providerId="AD" clId="Web-{AE2C378F-B845-F0AC-5BAE-9589F0AAA71F}" dt="2024-03-21T09:33:03.887" v="15"/>
          <ac:spMkLst>
            <pc:docMk/>
            <pc:sldMk cId="2015668473" sldId="489"/>
            <ac:spMk id="40" creationId="{670CEDEF-4F34-412E-84EE-329C1E936AF5}"/>
          </ac:spMkLst>
        </pc:spChg>
        <pc:grpChg chg="add del">
          <ac:chgData name="Elita Barisa" userId="S::elita.barisa@kultura.lv::36f36b71-498c-46cd-a749-75c58964b82a" providerId="AD" clId="Web-{AE2C378F-B845-F0AC-5BAE-9589F0AAA71F}" dt="2024-03-21T09:33:03.887" v="15"/>
          <ac:grpSpMkLst>
            <pc:docMk/>
            <pc:sldMk cId="2015668473" sldId="489"/>
            <ac:grpSpMk id="16" creationId="{E9B930FD-8671-4C4C-ADCF-73AC1D0CD417}"/>
          </ac:grpSpMkLst>
        </pc:grpChg>
        <pc:grpChg chg="add del">
          <ac:chgData name="Elita Barisa" userId="S::elita.barisa@kultura.lv::36f36b71-498c-46cd-a749-75c58964b82a" providerId="AD" clId="Web-{AE2C378F-B845-F0AC-5BAE-9589F0AAA71F}" dt="2024-03-21T09:33:03.887" v="15"/>
          <ac:grpSpMkLst>
            <pc:docMk/>
            <pc:sldMk cId="2015668473" sldId="489"/>
            <ac:grpSpMk id="22" creationId="{383C2651-AE0C-4AE4-8725-E2F9414FE219}"/>
          </ac:grpSpMkLst>
        </pc:grpChg>
        <pc:picChg chg="add mod">
          <ac:chgData name="Elita Barisa" userId="S::elita.barisa@kultura.lv::36f36b71-498c-46cd-a749-75c58964b82a" providerId="AD" clId="Web-{AE2C378F-B845-F0AC-5BAE-9589F0AAA71F}" dt="2024-03-21T09:33:26.701" v="18" actId="1076"/>
          <ac:picMkLst>
            <pc:docMk/>
            <pc:sldMk cId="2015668473" sldId="489"/>
            <ac:picMk id="2" creationId="{4B6B4983-309A-57DD-F4A2-9672FEB70667}"/>
          </ac:picMkLst>
        </pc:picChg>
        <pc:picChg chg="del">
          <ac:chgData name="Elita Barisa" userId="S::elita.barisa@kultura.lv::36f36b71-498c-46cd-a749-75c58964b82a" providerId="AD" clId="Web-{AE2C378F-B845-F0AC-5BAE-9589F0AAA71F}" dt="2024-03-21T09:32:17.447" v="8"/>
          <ac:picMkLst>
            <pc:docMk/>
            <pc:sldMk cId="2015668473" sldId="489"/>
            <ac:picMk id="6" creationId="{0AD78C3C-ACDA-DCFF-F2A1-84CA1A7EA660}"/>
          </ac:picMkLst>
        </pc:picChg>
      </pc:sldChg>
      <pc:sldChg chg="addSp delSp modSp add mod replId setBg">
        <pc:chgData name="Elita Barisa" userId="S::elita.barisa@kultura.lv::36f36b71-498c-46cd-a749-75c58964b82a" providerId="AD" clId="Web-{AE2C378F-B845-F0AC-5BAE-9589F0AAA71F}" dt="2024-03-21T09:55:51.231" v="146"/>
        <pc:sldMkLst>
          <pc:docMk/>
          <pc:sldMk cId="3632617351" sldId="490"/>
        </pc:sldMkLst>
        <pc:spChg chg="del">
          <ac:chgData name="Elita Barisa" userId="S::elita.barisa@kultura.lv::36f36b71-498c-46cd-a749-75c58964b82a" providerId="AD" clId="Web-{AE2C378F-B845-F0AC-5BAE-9589F0AAA71F}" dt="2024-03-21T09:42:34.583" v="67"/>
          <ac:spMkLst>
            <pc:docMk/>
            <pc:sldMk cId="3632617351" sldId="490"/>
            <ac:spMk id="2" creationId="{266B8CBD-5B05-0343-4E22-8AA9291570CA}"/>
          </ac:spMkLst>
        </pc:spChg>
        <pc:spChg chg="mod ord">
          <ac:chgData name="Elita Barisa" userId="S::elita.barisa@kultura.lv::36f36b71-498c-46cd-a749-75c58964b82a" providerId="AD" clId="Web-{AE2C378F-B845-F0AC-5BAE-9589F0AAA71F}" dt="2024-03-21T09:54:23.131" v="142"/>
          <ac:spMkLst>
            <pc:docMk/>
            <pc:sldMk cId="3632617351" sldId="490"/>
            <ac:spMk id="3" creationId="{F0FE5099-15EA-0AF8-3619-948CF4291AFF}"/>
          </ac:spMkLst>
        </pc:spChg>
        <pc:spChg chg="mod">
          <ac:chgData name="Elita Barisa" userId="S::elita.barisa@kultura.lv::36f36b71-498c-46cd-a749-75c58964b82a" providerId="AD" clId="Web-{AE2C378F-B845-F0AC-5BAE-9589F0AAA71F}" dt="2024-03-21T09:53:05.235" v="134"/>
          <ac:spMkLst>
            <pc:docMk/>
            <pc:sldMk cId="3632617351" sldId="490"/>
            <ac:spMk id="5" creationId="{3B64DAD9-333F-A329-653E-899F26E88804}"/>
          </ac:spMkLst>
        </pc:spChg>
        <pc:spChg chg="add del mod">
          <ac:chgData name="Elita Barisa" userId="S::elita.barisa@kultura.lv::36f36b71-498c-46cd-a749-75c58964b82a" providerId="AD" clId="Web-{AE2C378F-B845-F0AC-5BAE-9589F0AAA71F}" dt="2024-03-21T09:53:18.143" v="136" actId="14100"/>
          <ac:spMkLst>
            <pc:docMk/>
            <pc:sldMk cId="3632617351" sldId="490"/>
            <ac:spMk id="7" creationId="{7B0D25D1-1E9B-A303-E20A-8F459F8778C2}"/>
          </ac:spMkLst>
        </pc:spChg>
        <pc:spChg chg="add del">
          <ac:chgData name="Elita Barisa" userId="S::elita.barisa@kultura.lv::36f36b71-498c-46cd-a749-75c58964b82a" providerId="AD" clId="Web-{AE2C378F-B845-F0AC-5BAE-9589F0AAA71F}" dt="2024-03-21T09:48:19.153" v="106"/>
          <ac:spMkLst>
            <pc:docMk/>
            <pc:sldMk cId="3632617351" sldId="490"/>
            <ac:spMk id="8" creationId="{89051D91-E322-4E86-17CB-CBB011323095}"/>
          </ac:spMkLst>
        </pc:spChg>
        <pc:spChg chg="add del">
          <ac:chgData name="Elita Barisa" userId="S::elita.barisa@kultura.lv::36f36b71-498c-46cd-a749-75c58964b82a" providerId="AD" clId="Web-{AE2C378F-B845-F0AC-5BAE-9589F0AAA71F}" dt="2024-03-21T09:52:46.484" v="126"/>
          <ac:spMkLst>
            <pc:docMk/>
            <pc:sldMk cId="3632617351" sldId="490"/>
            <ac:spMk id="9" creationId="{100EDD19-6802-4EC3-95CE-CFFAB042CFD6}"/>
          </ac:spMkLst>
        </pc:spChg>
        <pc:spChg chg="add del">
          <ac:chgData name="Elita Barisa" userId="S::elita.barisa@kultura.lv::36f36b71-498c-46cd-a749-75c58964b82a" providerId="AD" clId="Web-{AE2C378F-B845-F0AC-5BAE-9589F0AAA71F}" dt="2024-03-21T09:52:46.484" v="126"/>
          <ac:spMkLst>
            <pc:docMk/>
            <pc:sldMk cId="3632617351" sldId="490"/>
            <ac:spMk id="10" creationId="{DB17E863-922E-4C26-BD64-E8FD41D28661}"/>
          </ac:spMkLst>
        </pc:spChg>
        <pc:spChg chg="add del">
          <ac:chgData name="Elita Barisa" userId="S::elita.barisa@kultura.lv::36f36b71-498c-46cd-a749-75c58964b82a" providerId="AD" clId="Web-{AE2C378F-B845-F0AC-5BAE-9589F0AAA71F}" dt="2024-03-21T09:43:47.494" v="75"/>
          <ac:spMkLst>
            <pc:docMk/>
            <pc:sldMk cId="3632617351" sldId="490"/>
            <ac:spMk id="12" creationId="{B6FACB3C-9069-4791-BC5C-0DB7CD19B853}"/>
          </ac:spMkLst>
        </pc:spChg>
        <pc:spChg chg="add del">
          <ac:chgData name="Elita Barisa" userId="S::elita.barisa@kultura.lv::36f36b71-498c-46cd-a749-75c58964b82a" providerId="AD" clId="Web-{AE2C378F-B845-F0AC-5BAE-9589F0AAA71F}" dt="2024-03-21T09:52:48.641" v="128"/>
          <ac:spMkLst>
            <pc:docMk/>
            <pc:sldMk cId="3632617351" sldId="490"/>
            <ac:spMk id="13" creationId="{C05CBC3C-2E5A-4839-8B9B-2E5A6ADF0F58}"/>
          </ac:spMkLst>
        </pc:spChg>
        <pc:spChg chg="add del">
          <ac:chgData name="Elita Barisa" userId="S::elita.barisa@kultura.lv::36f36b71-498c-46cd-a749-75c58964b82a" providerId="AD" clId="Web-{AE2C378F-B845-F0AC-5BAE-9589F0AAA71F}" dt="2024-03-21T09:43:47.494" v="75"/>
          <ac:spMkLst>
            <pc:docMk/>
            <pc:sldMk cId="3632617351" sldId="490"/>
            <ac:spMk id="14" creationId="{71F2038E-D777-4B76-81DD-DD13EE91B9DD}"/>
          </ac:spMkLst>
        </pc:spChg>
        <pc:spChg chg="add del">
          <ac:chgData name="Elita Barisa" userId="S::elita.barisa@kultura.lv::36f36b71-498c-46cd-a749-75c58964b82a" providerId="AD" clId="Web-{AE2C378F-B845-F0AC-5BAE-9589F0AAA71F}" dt="2024-03-21T09:52:48.641" v="128"/>
          <ac:spMkLst>
            <pc:docMk/>
            <pc:sldMk cId="3632617351" sldId="490"/>
            <ac:spMk id="15" creationId="{827FF362-FC97-4BF5-949B-D4ADFA26E457}"/>
          </ac:spMkLst>
        </pc:spChg>
        <pc:spChg chg="add del">
          <ac:chgData name="Elita Barisa" userId="S::elita.barisa@kultura.lv::36f36b71-498c-46cd-a749-75c58964b82a" providerId="AD" clId="Web-{AE2C378F-B845-F0AC-5BAE-9589F0AAA71F}" dt="2024-03-21T09:52:51.781" v="130"/>
          <ac:spMkLst>
            <pc:docMk/>
            <pc:sldMk cId="3632617351" sldId="490"/>
            <ac:spMk id="17" creationId="{D1D34770-47A8-402C-AF23-2B653F2D88C1}"/>
          </ac:spMkLst>
        </pc:spChg>
        <pc:spChg chg="add del">
          <ac:chgData name="Elita Barisa" userId="S::elita.barisa@kultura.lv::36f36b71-498c-46cd-a749-75c58964b82a" providerId="AD" clId="Web-{AE2C378F-B845-F0AC-5BAE-9589F0AAA71F}" dt="2024-03-21T09:53:05.235" v="134"/>
          <ac:spMkLst>
            <pc:docMk/>
            <pc:sldMk cId="3632617351" sldId="490"/>
            <ac:spMk id="20" creationId="{D2B78728-A580-49A7-84F9-6EF6F583ADE0}"/>
          </ac:spMkLst>
        </pc:spChg>
        <pc:spChg chg="add del">
          <ac:chgData name="Elita Barisa" userId="S::elita.barisa@kultura.lv::36f36b71-498c-46cd-a749-75c58964b82a" providerId="AD" clId="Web-{AE2C378F-B845-F0AC-5BAE-9589F0AAA71F}" dt="2024-03-21T09:43:49.697" v="77"/>
          <ac:spMkLst>
            <pc:docMk/>
            <pc:sldMk cId="3632617351" sldId="490"/>
            <ac:spMk id="22" creationId="{79BB35BC-D5C2-4C8B-A22A-A71E6191913B}"/>
          </ac:spMkLst>
        </pc:spChg>
        <pc:spChg chg="add del">
          <ac:chgData name="Elita Barisa" userId="S::elita.barisa@kultura.lv::36f36b71-498c-46cd-a749-75c58964b82a" providerId="AD" clId="Web-{AE2C378F-B845-F0AC-5BAE-9589F0AAA71F}" dt="2024-03-21T09:44:17.418" v="79"/>
          <ac:spMkLst>
            <pc:docMk/>
            <pc:sldMk cId="3632617351" sldId="490"/>
            <ac:spMk id="24" creationId="{7B831B6F-405A-4B47-B9BB-5CA88F285844}"/>
          </ac:spMkLst>
        </pc:spChg>
        <pc:spChg chg="add del">
          <ac:chgData name="Elita Barisa" userId="S::elita.barisa@kultura.lv::36f36b71-498c-46cd-a749-75c58964b82a" providerId="AD" clId="Web-{AE2C378F-B845-F0AC-5BAE-9589F0AAA71F}" dt="2024-03-21T09:44:17.418" v="79"/>
          <ac:spMkLst>
            <pc:docMk/>
            <pc:sldMk cId="3632617351" sldId="490"/>
            <ac:spMk id="25" creationId="{15109354-9C5D-4F8C-B0E6-D1043C7BF20A}"/>
          </ac:spMkLst>
        </pc:spChg>
        <pc:spChg chg="add del">
          <ac:chgData name="Elita Barisa" userId="S::elita.barisa@kultura.lv::36f36b71-498c-46cd-a749-75c58964b82a" providerId="AD" clId="Web-{AE2C378F-B845-F0AC-5BAE-9589F0AAA71F}" dt="2024-03-21T09:44:17.418" v="79"/>
          <ac:spMkLst>
            <pc:docMk/>
            <pc:sldMk cId="3632617351" sldId="490"/>
            <ac:spMk id="26" creationId="{49B530FE-A87D-41A0-A920-ADC6539EAA44}"/>
          </ac:spMkLst>
        </pc:spChg>
        <pc:spChg chg="add del">
          <ac:chgData name="Elita Barisa" userId="S::elita.barisa@kultura.lv::36f36b71-498c-46cd-a749-75c58964b82a" providerId="AD" clId="Web-{AE2C378F-B845-F0AC-5BAE-9589F0AAA71F}" dt="2024-03-21T09:44:25.168" v="81"/>
          <ac:spMkLst>
            <pc:docMk/>
            <pc:sldMk cId="3632617351" sldId="490"/>
            <ac:spMk id="28" creationId="{A6D37EE4-EA1B-46EE-A54B-5233C63C9695}"/>
          </ac:spMkLst>
        </pc:spChg>
        <pc:spChg chg="add del">
          <ac:chgData name="Elita Barisa" userId="S::elita.barisa@kultura.lv::36f36b71-498c-46cd-a749-75c58964b82a" providerId="AD" clId="Web-{AE2C378F-B845-F0AC-5BAE-9589F0AAA71F}" dt="2024-03-21T09:44:25.168" v="81"/>
          <ac:spMkLst>
            <pc:docMk/>
            <pc:sldMk cId="3632617351" sldId="490"/>
            <ac:spMk id="29" creationId="{927D5270-6648-4CC1-8F78-48BE299CAC25}"/>
          </ac:spMkLst>
        </pc:spChg>
        <pc:spChg chg="add del">
          <ac:chgData name="Elita Barisa" userId="S::elita.barisa@kultura.lv::36f36b71-498c-46cd-a749-75c58964b82a" providerId="AD" clId="Web-{AE2C378F-B845-F0AC-5BAE-9589F0AAA71F}" dt="2024-03-21T09:52:55.516" v="132"/>
          <ac:spMkLst>
            <pc:docMk/>
            <pc:sldMk cId="3632617351" sldId="490"/>
            <ac:spMk id="30" creationId="{8DF67618-B87B-4195-8E24-3B126F79FF55}"/>
          </ac:spMkLst>
        </pc:spChg>
        <pc:spChg chg="add del">
          <ac:chgData name="Elita Barisa" userId="S::elita.barisa@kultura.lv::36f36b71-498c-46cd-a749-75c58964b82a" providerId="AD" clId="Web-{AE2C378F-B845-F0AC-5BAE-9589F0AAA71F}" dt="2024-03-21T09:52:55.516" v="132"/>
          <ac:spMkLst>
            <pc:docMk/>
            <pc:sldMk cId="3632617351" sldId="490"/>
            <ac:spMk id="31" creationId="{64960379-9FF9-400A-A8A8-F5AB633FD3BF}"/>
          </ac:spMkLst>
        </pc:spChg>
        <pc:spChg chg="add del">
          <ac:chgData name="Elita Barisa" userId="S::elita.barisa@kultura.lv::36f36b71-498c-46cd-a749-75c58964b82a" providerId="AD" clId="Web-{AE2C378F-B845-F0AC-5BAE-9589F0AAA71F}" dt="2024-03-21T09:53:05.235" v="134"/>
          <ac:spMkLst>
            <pc:docMk/>
            <pc:sldMk cId="3632617351" sldId="490"/>
            <ac:spMk id="42" creationId="{09588DA8-065E-4F6F-8EFD-43104AB2E0CF}"/>
          </ac:spMkLst>
        </pc:spChg>
        <pc:spChg chg="add del">
          <ac:chgData name="Elita Barisa" userId="S::elita.barisa@kultura.lv::36f36b71-498c-46cd-a749-75c58964b82a" providerId="AD" clId="Web-{AE2C378F-B845-F0AC-5BAE-9589F0AAA71F}" dt="2024-03-21T09:53:05.235" v="134"/>
          <ac:spMkLst>
            <pc:docMk/>
            <pc:sldMk cId="3632617351" sldId="490"/>
            <ac:spMk id="43" creationId="{C4285719-470E-454C-AF62-8323075F1F5B}"/>
          </ac:spMkLst>
        </pc:spChg>
        <pc:spChg chg="add del">
          <ac:chgData name="Elita Barisa" userId="S::elita.barisa@kultura.lv::36f36b71-498c-46cd-a749-75c58964b82a" providerId="AD" clId="Web-{AE2C378F-B845-F0AC-5BAE-9589F0AAA71F}" dt="2024-03-21T09:53:05.235" v="134"/>
          <ac:spMkLst>
            <pc:docMk/>
            <pc:sldMk cId="3632617351" sldId="490"/>
            <ac:spMk id="44" creationId="{CD9FE4EF-C4D8-49A0-B2FF-81D8DB7D8A24}"/>
          </ac:spMkLst>
        </pc:spChg>
        <pc:spChg chg="add del">
          <ac:chgData name="Elita Barisa" userId="S::elita.barisa@kultura.lv::36f36b71-498c-46cd-a749-75c58964b82a" providerId="AD" clId="Web-{AE2C378F-B845-F0AC-5BAE-9589F0AAA71F}" dt="2024-03-21T09:53:05.235" v="134"/>
          <ac:spMkLst>
            <pc:docMk/>
            <pc:sldMk cId="3632617351" sldId="490"/>
            <ac:spMk id="45" creationId="{4300840D-0A0B-4512-BACA-B439D5B9C57C}"/>
          </ac:spMkLst>
        </pc:spChg>
        <pc:spChg chg="add del">
          <ac:chgData name="Elita Barisa" userId="S::elita.barisa@kultura.lv::36f36b71-498c-46cd-a749-75c58964b82a" providerId="AD" clId="Web-{AE2C378F-B845-F0AC-5BAE-9589F0AAA71F}" dt="2024-03-21T09:53:05.235" v="134"/>
          <ac:spMkLst>
            <pc:docMk/>
            <pc:sldMk cId="3632617351" sldId="490"/>
            <ac:spMk id="46" creationId="{38FAA1A1-D861-433F-88FA-1E9D6FD31D11}"/>
          </ac:spMkLst>
        </pc:spChg>
        <pc:spChg chg="add del">
          <ac:chgData name="Elita Barisa" userId="S::elita.barisa@kultura.lv::36f36b71-498c-46cd-a749-75c58964b82a" providerId="AD" clId="Web-{AE2C378F-B845-F0AC-5BAE-9589F0AAA71F}" dt="2024-03-21T09:53:05.235" v="134"/>
          <ac:spMkLst>
            <pc:docMk/>
            <pc:sldMk cId="3632617351" sldId="490"/>
            <ac:spMk id="47" creationId="{8D71EDA1-87BF-4D5D-AB79-F346FD19278A}"/>
          </ac:spMkLst>
        </pc:spChg>
        <pc:spChg chg="add del">
          <ac:chgData name="Elita Barisa" userId="S::elita.barisa@kultura.lv::36f36b71-498c-46cd-a749-75c58964b82a" providerId="AD" clId="Web-{AE2C378F-B845-F0AC-5BAE-9589F0AAA71F}" dt="2024-03-21T09:53:05.235" v="134"/>
          <ac:spMkLst>
            <pc:docMk/>
            <pc:sldMk cId="3632617351" sldId="490"/>
            <ac:spMk id="48" creationId="{7B0D25D1-1E9B-A303-E20A-8F459F8778C2}"/>
          </ac:spMkLst>
        </pc:spChg>
        <pc:spChg chg="add del mod">
          <ac:chgData name="Elita Barisa" userId="S::elita.barisa@kultura.lv::36f36b71-498c-46cd-a749-75c58964b82a" providerId="AD" clId="Web-{AE2C378F-B845-F0AC-5BAE-9589F0AAA71F}" dt="2024-03-21T09:55:51.231" v="146"/>
          <ac:spMkLst>
            <pc:docMk/>
            <pc:sldMk cId="3632617351" sldId="490"/>
            <ac:spMk id="50" creationId="{42668AA9-A531-302A-10FD-83D6B0AB68DC}"/>
          </ac:spMkLst>
        </pc:spChg>
        <pc:grpChg chg="add del">
          <ac:chgData name="Elita Barisa" userId="S::elita.barisa@kultura.lv::36f36b71-498c-46cd-a749-75c58964b82a" providerId="AD" clId="Web-{AE2C378F-B845-F0AC-5BAE-9589F0AAA71F}" dt="2024-03-21T09:43:47.494" v="75"/>
          <ac:grpSpMkLst>
            <pc:docMk/>
            <pc:sldMk cId="3632617351" sldId="490"/>
            <ac:grpSpMk id="16" creationId="{DD354807-230F-4402-B1B9-F733A8F1F190}"/>
          </ac:grpSpMkLst>
        </pc:grpChg>
        <pc:grpChg chg="add del">
          <ac:chgData name="Elita Barisa" userId="S::elita.barisa@kultura.lv::36f36b71-498c-46cd-a749-75c58964b82a" providerId="AD" clId="Web-{AE2C378F-B845-F0AC-5BAE-9589F0AAA71F}" dt="2024-03-21T09:52:55.516" v="132"/>
          <ac:grpSpMkLst>
            <pc:docMk/>
            <pc:sldMk cId="3632617351" sldId="490"/>
            <ac:grpSpMk id="21" creationId="{43F5E015-E085-4624-B431-B42414448684}"/>
          </ac:grpSpMkLst>
        </pc:grpChg>
        <pc:grpChg chg="add del">
          <ac:chgData name="Elita Barisa" userId="S::elita.barisa@kultura.lv::36f36b71-498c-46cd-a749-75c58964b82a" providerId="AD" clId="Web-{AE2C378F-B845-F0AC-5BAE-9589F0AAA71F}" dt="2024-03-21T09:52:55.516" v="132"/>
          <ac:grpSpMkLst>
            <pc:docMk/>
            <pc:sldMk cId="3632617351" sldId="490"/>
            <ac:grpSpMk id="32" creationId="{2C491629-AE25-486B-9B22-2CE4EE8F7E47}"/>
          </ac:grpSpMkLst>
        </pc:grpChg>
        <pc:graphicFrameChg chg="add del">
          <ac:chgData name="Elita Barisa" userId="S::elita.barisa@kultura.lv::36f36b71-498c-46cd-a749-75c58964b82a" providerId="AD" clId="Web-{AE2C378F-B845-F0AC-5BAE-9589F0AAA71F}" dt="2024-03-21T09:52:51.781" v="130"/>
          <ac:graphicFrameMkLst>
            <pc:docMk/>
            <pc:sldMk cId="3632617351" sldId="490"/>
            <ac:graphicFrameMk id="19" creationId="{B762D77B-3671-302E-7976-F564753EDAAA}"/>
          </ac:graphicFrameMkLst>
        </pc:graphicFrameChg>
        <pc:graphicFrameChg chg="add del">
          <ac:chgData name="Elita Barisa" userId="S::elita.barisa@kultura.lv::36f36b71-498c-46cd-a749-75c58964b82a" providerId="AD" clId="Web-{AE2C378F-B845-F0AC-5BAE-9589F0AAA71F}" dt="2024-03-21T09:52:55.516" v="132"/>
          <ac:graphicFrameMkLst>
            <pc:docMk/>
            <pc:sldMk cId="3632617351" sldId="490"/>
            <ac:graphicFrameMk id="40" creationId="{D6A653D7-2AF8-77B4-DEE2-3053A6AA4924}"/>
          </ac:graphicFrameMkLst>
        </pc:graphicFrameChg>
        <pc:picChg chg="add del mod ord">
          <ac:chgData name="Elita Barisa" userId="S::elita.barisa@kultura.lv::36f36b71-498c-46cd-a749-75c58964b82a" providerId="AD" clId="Web-{AE2C378F-B845-F0AC-5BAE-9589F0AAA71F}" dt="2024-03-21T09:53:10.720" v="135"/>
          <ac:picMkLst>
            <pc:docMk/>
            <pc:sldMk cId="3632617351" sldId="490"/>
            <ac:picMk id="4" creationId="{714D88E8-373D-8948-0EFC-3D16F097D95D}"/>
          </ac:picMkLst>
        </pc:picChg>
        <pc:picChg chg="add del">
          <ac:chgData name="Elita Barisa" userId="S::elita.barisa@kultura.lv::36f36b71-498c-46cd-a749-75c58964b82a" providerId="AD" clId="Web-{AE2C378F-B845-F0AC-5BAE-9589F0AAA71F}" dt="2024-03-21T09:52:51.781" v="130"/>
          <ac:picMkLst>
            <pc:docMk/>
            <pc:sldMk cId="3632617351" sldId="490"/>
            <ac:picMk id="18" creationId="{D53A18ED-33D5-A924-856E-7DDA8FC47815}"/>
          </ac:picMkLst>
        </pc:picChg>
      </pc:sldChg>
      <pc:sldChg chg="addSp delSp modSp add replId">
        <pc:chgData name="Elita Barisa" userId="S::elita.barisa@kultura.lv::36f36b71-498c-46cd-a749-75c58964b82a" providerId="AD" clId="Web-{AE2C378F-B845-F0AC-5BAE-9589F0AAA71F}" dt="2024-03-21T09:59:52.764" v="169" actId="1076"/>
        <pc:sldMkLst>
          <pc:docMk/>
          <pc:sldMk cId="3404240930" sldId="493"/>
        </pc:sldMkLst>
        <pc:spChg chg="mod">
          <ac:chgData name="Elita Barisa" userId="S::elita.barisa@kultura.lv::36f36b71-498c-46cd-a749-75c58964b82a" providerId="AD" clId="Web-{AE2C378F-B845-F0AC-5BAE-9589F0AAA71F}" dt="2024-03-21T09:59:52.764" v="169" actId="1076"/>
          <ac:spMkLst>
            <pc:docMk/>
            <pc:sldMk cId="3404240930" sldId="493"/>
            <ac:spMk id="3" creationId="{E9AE6E7B-AFCD-2061-F88A-B1D133A1D3F5}"/>
          </ac:spMkLst>
        </pc:spChg>
        <pc:picChg chg="del">
          <ac:chgData name="Elita Barisa" userId="S::elita.barisa@kultura.lv::36f36b71-498c-46cd-a749-75c58964b82a" providerId="AD" clId="Web-{AE2C378F-B845-F0AC-5BAE-9589F0AAA71F}" dt="2024-03-21T09:56:58.798" v="148"/>
          <ac:picMkLst>
            <pc:docMk/>
            <pc:sldMk cId="3404240930" sldId="493"/>
            <ac:picMk id="2" creationId="{E0B1ECC2-4725-3FA0-433D-ECA75F07EE7E}"/>
          </ac:picMkLst>
        </pc:picChg>
        <pc:picChg chg="add del mod">
          <ac:chgData name="Elita Barisa" userId="S::elita.barisa@kultura.lv::36f36b71-498c-46cd-a749-75c58964b82a" providerId="AD" clId="Web-{AE2C378F-B845-F0AC-5BAE-9589F0AAA71F}" dt="2024-03-21T09:59:12.792" v="159"/>
          <ac:picMkLst>
            <pc:docMk/>
            <pc:sldMk cId="3404240930" sldId="493"/>
            <ac:picMk id="7" creationId="{6278F883-8594-85CA-881F-83641557F024}"/>
          </ac:picMkLst>
        </pc:picChg>
        <pc:picChg chg="add mod">
          <ac:chgData name="Elita Barisa" userId="S::elita.barisa@kultura.lv::36f36b71-498c-46cd-a749-75c58964b82a" providerId="AD" clId="Web-{AE2C378F-B845-F0AC-5BAE-9589F0AAA71F}" dt="2024-03-21T09:59:34.403" v="166" actId="1076"/>
          <ac:picMkLst>
            <pc:docMk/>
            <pc:sldMk cId="3404240930" sldId="493"/>
            <ac:picMk id="8" creationId="{079FE3B2-C3F9-736D-57DD-BB668C70397E}"/>
          </ac:picMkLst>
        </pc:picChg>
      </pc:sldChg>
    </pc:docChg>
  </pc:docChgLst>
  <pc:docChgLst>
    <pc:chgData name="Ina Masule" userId="S::ina.masule@kultura.lv::e86993fe-8b8e-46cd-a0e9-ef8c9afcda8c" providerId="AD" clId="Web-{99B76FE0-457B-DF29-D270-DB1D62F1306B}"/>
    <pc:docChg chg="addSld delSld modSld sldOrd">
      <pc:chgData name="Ina Masule" userId="S::ina.masule@kultura.lv::e86993fe-8b8e-46cd-a0e9-ef8c9afcda8c" providerId="AD" clId="Web-{99B76FE0-457B-DF29-D270-DB1D62F1306B}" dt="2024-03-21T09:36:06.492" v="272" actId="1076"/>
      <pc:docMkLst>
        <pc:docMk/>
      </pc:docMkLst>
      <pc:sldChg chg="addSp modSp">
        <pc:chgData name="Ina Masule" userId="S::ina.masule@kultura.lv::e86993fe-8b8e-46cd-a0e9-ef8c9afcda8c" providerId="AD" clId="Web-{99B76FE0-457B-DF29-D270-DB1D62F1306B}" dt="2024-03-21T08:48:39.782" v="169"/>
        <pc:sldMkLst>
          <pc:docMk/>
          <pc:sldMk cId="1933815323" sldId="418"/>
        </pc:sldMkLst>
        <pc:spChg chg="add mod">
          <ac:chgData name="Ina Masule" userId="S::ina.masule@kultura.lv::e86993fe-8b8e-46cd-a0e9-ef8c9afcda8c" providerId="AD" clId="Web-{99B76FE0-457B-DF29-D270-DB1D62F1306B}" dt="2024-03-21T08:48:39.782" v="169"/>
          <ac:spMkLst>
            <pc:docMk/>
            <pc:sldMk cId="1933815323" sldId="418"/>
            <ac:spMk id="3" creationId="{FC087689-A148-9AE9-38E0-BB236CAA4467}"/>
          </ac:spMkLst>
        </pc:spChg>
      </pc:sldChg>
      <pc:sldChg chg="modSp">
        <pc:chgData name="Ina Masule" userId="S::ina.masule@kultura.lv::e86993fe-8b8e-46cd-a0e9-ef8c9afcda8c" providerId="AD" clId="Web-{99B76FE0-457B-DF29-D270-DB1D62F1306B}" dt="2024-03-21T08:16:37.428" v="2" actId="1076"/>
        <pc:sldMkLst>
          <pc:docMk/>
          <pc:sldMk cId="2323235575" sldId="430"/>
        </pc:sldMkLst>
        <pc:picChg chg="mod">
          <ac:chgData name="Ina Masule" userId="S::ina.masule@kultura.lv::e86993fe-8b8e-46cd-a0e9-ef8c9afcda8c" providerId="AD" clId="Web-{99B76FE0-457B-DF29-D270-DB1D62F1306B}" dt="2024-03-21T08:16:37.428" v="2" actId="1076"/>
          <ac:picMkLst>
            <pc:docMk/>
            <pc:sldMk cId="2323235575" sldId="430"/>
            <ac:picMk id="5" creationId="{1278A98A-514E-B8EA-942A-2D00E4F962E0}"/>
          </ac:picMkLst>
        </pc:picChg>
      </pc:sldChg>
      <pc:sldChg chg="modSp">
        <pc:chgData name="Ina Masule" userId="S::ina.masule@kultura.lv::e86993fe-8b8e-46cd-a0e9-ef8c9afcda8c" providerId="AD" clId="Web-{99B76FE0-457B-DF29-D270-DB1D62F1306B}" dt="2024-03-21T08:16:20.990" v="1" actId="20577"/>
        <pc:sldMkLst>
          <pc:docMk/>
          <pc:sldMk cId="1805608002" sldId="431"/>
        </pc:sldMkLst>
        <pc:spChg chg="mod">
          <ac:chgData name="Ina Masule" userId="S::ina.masule@kultura.lv::e86993fe-8b8e-46cd-a0e9-ef8c9afcda8c" providerId="AD" clId="Web-{99B76FE0-457B-DF29-D270-DB1D62F1306B}" dt="2024-03-21T08:16:20.990" v="1" actId="20577"/>
          <ac:spMkLst>
            <pc:docMk/>
            <pc:sldMk cId="1805608002" sldId="431"/>
            <ac:spMk id="3" creationId="{F0FE5099-15EA-0AF8-3619-948CF4291AFF}"/>
          </ac:spMkLst>
        </pc:spChg>
      </pc:sldChg>
      <pc:sldChg chg="addSp modSp">
        <pc:chgData name="Ina Masule" userId="S::ina.masule@kultura.lv::e86993fe-8b8e-46cd-a0e9-ef8c9afcda8c" providerId="AD" clId="Web-{99B76FE0-457B-DF29-D270-DB1D62F1306B}" dt="2024-03-21T09:36:06.492" v="272" actId="1076"/>
        <pc:sldMkLst>
          <pc:docMk/>
          <pc:sldMk cId="3613845046" sldId="440"/>
        </pc:sldMkLst>
        <pc:spChg chg="add mod">
          <ac:chgData name="Ina Masule" userId="S::ina.masule@kultura.lv::e86993fe-8b8e-46cd-a0e9-ef8c9afcda8c" providerId="AD" clId="Web-{99B76FE0-457B-DF29-D270-DB1D62F1306B}" dt="2024-03-21T09:35:53.773" v="271" actId="20577"/>
          <ac:spMkLst>
            <pc:docMk/>
            <pc:sldMk cId="3613845046" sldId="440"/>
            <ac:spMk id="3" creationId="{78BB03F5-1868-832D-A1A4-61A28A618209}"/>
          </ac:spMkLst>
        </pc:spChg>
        <pc:picChg chg="mod">
          <ac:chgData name="Ina Masule" userId="S::ina.masule@kultura.lv::e86993fe-8b8e-46cd-a0e9-ef8c9afcda8c" providerId="AD" clId="Web-{99B76FE0-457B-DF29-D270-DB1D62F1306B}" dt="2024-03-21T09:36:06.492" v="272" actId="1076"/>
          <ac:picMkLst>
            <pc:docMk/>
            <pc:sldMk cId="3613845046" sldId="440"/>
            <ac:picMk id="7" creationId="{2B7B16B5-9919-1DC3-FD11-1A234B55EB2F}"/>
          </ac:picMkLst>
        </pc:picChg>
      </pc:sldChg>
      <pc:sldChg chg="modSp">
        <pc:chgData name="Ina Masule" userId="S::ina.masule@kultura.lv::e86993fe-8b8e-46cd-a0e9-ef8c9afcda8c" providerId="AD" clId="Web-{99B76FE0-457B-DF29-D270-DB1D62F1306B}" dt="2024-03-21T08:50:56.646" v="171" actId="20577"/>
        <pc:sldMkLst>
          <pc:docMk/>
          <pc:sldMk cId="2099371598" sldId="445"/>
        </pc:sldMkLst>
        <pc:spChg chg="mod">
          <ac:chgData name="Ina Masule" userId="S::ina.masule@kultura.lv::e86993fe-8b8e-46cd-a0e9-ef8c9afcda8c" providerId="AD" clId="Web-{99B76FE0-457B-DF29-D270-DB1D62F1306B}" dt="2024-03-21T08:50:56.646" v="171" actId="20577"/>
          <ac:spMkLst>
            <pc:docMk/>
            <pc:sldMk cId="2099371598" sldId="445"/>
            <ac:spMk id="5" creationId="{CA46421E-B0E3-C165-9D12-D827F765F61D}"/>
          </ac:spMkLst>
        </pc:spChg>
      </pc:sldChg>
      <pc:sldChg chg="addSp modSp">
        <pc:chgData name="Ina Masule" userId="S::ina.masule@kultura.lv::e86993fe-8b8e-46cd-a0e9-ef8c9afcda8c" providerId="AD" clId="Web-{99B76FE0-457B-DF29-D270-DB1D62F1306B}" dt="2024-03-21T08:25:59.226" v="33" actId="1076"/>
        <pc:sldMkLst>
          <pc:docMk/>
          <pc:sldMk cId="2978586017" sldId="459"/>
        </pc:sldMkLst>
        <pc:picChg chg="add mod">
          <ac:chgData name="Ina Masule" userId="S::ina.masule@kultura.lv::e86993fe-8b8e-46cd-a0e9-ef8c9afcda8c" providerId="AD" clId="Web-{99B76FE0-457B-DF29-D270-DB1D62F1306B}" dt="2024-03-21T08:25:59.226" v="33" actId="1076"/>
          <ac:picMkLst>
            <pc:docMk/>
            <pc:sldMk cId="2978586017" sldId="459"/>
            <ac:picMk id="2" creationId="{E0B1ECC2-4725-3FA0-433D-ECA75F07EE7E}"/>
          </ac:picMkLst>
        </pc:picChg>
      </pc:sldChg>
      <pc:sldChg chg="addSp delSp modSp ord">
        <pc:chgData name="Ina Masule" userId="S::ina.masule@kultura.lv::e86993fe-8b8e-46cd-a0e9-ef8c9afcda8c" providerId="AD" clId="Web-{99B76FE0-457B-DF29-D270-DB1D62F1306B}" dt="2024-03-21T08:26:13.914" v="34" actId="1076"/>
        <pc:sldMkLst>
          <pc:docMk/>
          <pc:sldMk cId="2872965759" sldId="461"/>
        </pc:sldMkLst>
        <pc:picChg chg="add del mod">
          <ac:chgData name="Ina Masule" userId="S::ina.masule@kultura.lv::e86993fe-8b8e-46cd-a0e9-ef8c9afcda8c" providerId="AD" clId="Web-{99B76FE0-457B-DF29-D270-DB1D62F1306B}" dt="2024-03-21T08:19:34.324" v="5"/>
          <ac:picMkLst>
            <pc:docMk/>
            <pc:sldMk cId="2872965759" sldId="461"/>
            <ac:picMk id="2" creationId="{65E75885-10E4-FF51-EA91-02FA49357405}"/>
          </ac:picMkLst>
        </pc:picChg>
        <pc:picChg chg="add del mod">
          <ac:chgData name="Ina Masule" userId="S::ina.masule@kultura.lv::e86993fe-8b8e-46cd-a0e9-ef8c9afcda8c" providerId="AD" clId="Web-{99B76FE0-457B-DF29-D270-DB1D62F1306B}" dt="2024-03-21T08:24:55.552" v="26"/>
          <ac:picMkLst>
            <pc:docMk/>
            <pc:sldMk cId="2872965759" sldId="461"/>
            <ac:picMk id="7" creationId="{78528921-320A-FFF6-F1C0-D942038A8BD3}"/>
          </ac:picMkLst>
        </pc:picChg>
        <pc:picChg chg="add mod">
          <ac:chgData name="Ina Masule" userId="S::ina.masule@kultura.lv::e86993fe-8b8e-46cd-a0e9-ef8c9afcda8c" providerId="AD" clId="Web-{99B76FE0-457B-DF29-D270-DB1D62F1306B}" dt="2024-03-21T08:26:13.914" v="34" actId="1076"/>
          <ac:picMkLst>
            <pc:docMk/>
            <pc:sldMk cId="2872965759" sldId="461"/>
            <ac:picMk id="8" creationId="{3B082CA8-C38A-B77C-7A81-52417066D238}"/>
          </ac:picMkLst>
        </pc:picChg>
      </pc:sldChg>
      <pc:sldChg chg="add del replId">
        <pc:chgData name="Ina Masule" userId="S::ina.masule@kultura.lv::e86993fe-8b8e-46cd-a0e9-ef8c9afcda8c" providerId="AD" clId="Web-{99B76FE0-457B-DF29-D270-DB1D62F1306B}" dt="2024-03-21T08:24:46.052" v="24"/>
        <pc:sldMkLst>
          <pc:docMk/>
          <pc:sldMk cId="1941104718" sldId="486"/>
        </pc:sldMkLst>
      </pc:sldChg>
    </pc:docChg>
  </pc:docChgLst>
  <pc:docChgLst>
    <pc:chgData name="Kārlis Jēkabsons" userId="S::karlis.jekabsons@kultura.lv::ae6de2c7-736d-4667-90bf-34ee0e9d354b" providerId="AD" clId="Web-{A9FDAB36-2C77-38B6-0CF0-98A402D71563}"/>
    <pc:docChg chg="addSld delSld modSld sldOrd">
      <pc:chgData name="Kārlis Jēkabsons" userId="S::karlis.jekabsons@kultura.lv::ae6de2c7-736d-4667-90bf-34ee0e9d354b" providerId="AD" clId="Web-{A9FDAB36-2C77-38B6-0CF0-98A402D71563}" dt="2024-03-21T12:56:24.104" v="1248"/>
      <pc:docMkLst>
        <pc:docMk/>
      </pc:docMkLst>
      <pc:sldChg chg="del">
        <pc:chgData name="Kārlis Jēkabsons" userId="S::karlis.jekabsons@kultura.lv::ae6de2c7-736d-4667-90bf-34ee0e9d354b" providerId="AD" clId="Web-{A9FDAB36-2C77-38B6-0CF0-98A402D71563}" dt="2024-03-21T12:56:24.104" v="1248"/>
        <pc:sldMkLst>
          <pc:docMk/>
          <pc:sldMk cId="2047082056" sldId="422"/>
        </pc:sldMkLst>
      </pc:sldChg>
      <pc:sldChg chg="modSp del ord">
        <pc:chgData name="Kārlis Jēkabsons" userId="S::karlis.jekabsons@kultura.lv::ae6de2c7-736d-4667-90bf-34ee0e9d354b" providerId="AD" clId="Web-{A9FDAB36-2C77-38B6-0CF0-98A402D71563}" dt="2024-03-21T12:49:43.199" v="1111"/>
        <pc:sldMkLst>
          <pc:docMk/>
          <pc:sldMk cId="1071097852" sldId="455"/>
        </pc:sldMkLst>
        <pc:spChg chg="mod">
          <ac:chgData name="Kārlis Jēkabsons" userId="S::karlis.jekabsons@kultura.lv::ae6de2c7-736d-4667-90bf-34ee0e9d354b" providerId="AD" clId="Web-{A9FDAB36-2C77-38B6-0CF0-98A402D71563}" dt="2024-03-21T12:12:19.245" v="248" actId="20577"/>
          <ac:spMkLst>
            <pc:docMk/>
            <pc:sldMk cId="1071097852" sldId="455"/>
            <ac:spMk id="12" creationId="{00000000-0000-0000-0000-000000000000}"/>
          </ac:spMkLst>
        </pc:spChg>
      </pc:sldChg>
      <pc:sldChg chg="addSp delSp modSp">
        <pc:chgData name="Kārlis Jēkabsons" userId="S::karlis.jekabsons@kultura.lv::ae6de2c7-736d-4667-90bf-34ee0e9d354b" providerId="AD" clId="Web-{A9FDAB36-2C77-38B6-0CF0-98A402D71563}" dt="2024-03-21T11:41:04.710" v="23" actId="14100"/>
        <pc:sldMkLst>
          <pc:docMk/>
          <pc:sldMk cId="120610049" sldId="470"/>
        </pc:sldMkLst>
        <pc:spChg chg="add del mod">
          <ac:chgData name="Kārlis Jēkabsons" userId="S::karlis.jekabsons@kultura.lv::ae6de2c7-736d-4667-90bf-34ee0e9d354b" providerId="AD" clId="Web-{A9FDAB36-2C77-38B6-0CF0-98A402D71563}" dt="2024-03-21T11:40:13.630" v="12"/>
          <ac:spMkLst>
            <pc:docMk/>
            <pc:sldMk cId="120610049" sldId="470"/>
            <ac:spMk id="4" creationId="{421FBE56-184E-3AFA-615D-28D3CBE3322C}"/>
          </ac:spMkLst>
        </pc:spChg>
        <pc:picChg chg="mod">
          <ac:chgData name="Kārlis Jēkabsons" userId="S::karlis.jekabsons@kultura.lv::ae6de2c7-736d-4667-90bf-34ee0e9d354b" providerId="AD" clId="Web-{A9FDAB36-2C77-38B6-0CF0-98A402D71563}" dt="2024-03-21T11:41:04.710" v="23" actId="14100"/>
          <ac:picMkLst>
            <pc:docMk/>
            <pc:sldMk cId="120610049" sldId="470"/>
            <ac:picMk id="3" creationId="{39173781-02AF-6490-19AC-7C016FB0F39F}"/>
          </ac:picMkLst>
        </pc:picChg>
        <pc:picChg chg="del mod">
          <ac:chgData name="Kārlis Jēkabsons" userId="S::karlis.jekabsons@kultura.lv::ae6de2c7-736d-4667-90bf-34ee0e9d354b" providerId="AD" clId="Web-{A9FDAB36-2C77-38B6-0CF0-98A402D71563}" dt="2024-03-21T11:40:07.880" v="10"/>
          <ac:picMkLst>
            <pc:docMk/>
            <pc:sldMk cId="120610049" sldId="470"/>
            <ac:picMk id="9" creationId="{D51E7834-A217-AA64-2C36-4ACDE3DB5329}"/>
          </ac:picMkLst>
        </pc:picChg>
      </pc:sldChg>
      <pc:sldChg chg="addSp delSp modSp">
        <pc:chgData name="Kārlis Jēkabsons" userId="S::karlis.jekabsons@kultura.lv::ae6de2c7-736d-4667-90bf-34ee0e9d354b" providerId="AD" clId="Web-{A9FDAB36-2C77-38B6-0CF0-98A402D71563}" dt="2024-03-21T11:46:28.425" v="38"/>
        <pc:sldMkLst>
          <pc:docMk/>
          <pc:sldMk cId="3458318704" sldId="472"/>
        </pc:sldMkLst>
        <pc:spChg chg="del">
          <ac:chgData name="Kārlis Jēkabsons" userId="S::karlis.jekabsons@kultura.lv::ae6de2c7-736d-4667-90bf-34ee0e9d354b" providerId="AD" clId="Web-{A9FDAB36-2C77-38B6-0CF0-98A402D71563}" dt="2024-03-21T11:46:28.425" v="38"/>
          <ac:spMkLst>
            <pc:docMk/>
            <pc:sldMk cId="3458318704" sldId="472"/>
            <ac:spMk id="2" creationId="{38FFDDCD-FE62-DD85-30D2-8D1670CF782C}"/>
          </ac:spMkLst>
        </pc:spChg>
        <pc:spChg chg="add del mod">
          <ac:chgData name="Kārlis Jēkabsons" userId="S::karlis.jekabsons@kultura.lv::ae6de2c7-736d-4667-90bf-34ee0e9d354b" providerId="AD" clId="Web-{A9FDAB36-2C77-38B6-0CF0-98A402D71563}" dt="2024-03-21T11:45:59.955" v="33"/>
          <ac:spMkLst>
            <pc:docMk/>
            <pc:sldMk cId="3458318704" sldId="472"/>
            <ac:spMk id="7" creationId="{20C63BBA-FC65-E92E-A160-E278462C616A}"/>
          </ac:spMkLst>
        </pc:spChg>
        <pc:spChg chg="add mod">
          <ac:chgData name="Kārlis Jēkabsons" userId="S::karlis.jekabsons@kultura.lv::ae6de2c7-736d-4667-90bf-34ee0e9d354b" providerId="AD" clId="Web-{A9FDAB36-2C77-38B6-0CF0-98A402D71563}" dt="2024-03-21T11:46:16.518" v="37" actId="20577"/>
          <ac:spMkLst>
            <pc:docMk/>
            <pc:sldMk cId="3458318704" sldId="472"/>
            <ac:spMk id="16" creationId="{6010C813-76C5-DFB3-91F9-D75B6416EBB7}"/>
          </ac:spMkLst>
        </pc:spChg>
        <pc:graphicFrameChg chg="add del mod ord modGraphic">
          <ac:chgData name="Kārlis Jēkabsons" userId="S::karlis.jekabsons@kultura.lv::ae6de2c7-736d-4667-90bf-34ee0e9d354b" providerId="AD" clId="Web-{A9FDAB36-2C77-38B6-0CF0-98A402D71563}" dt="2024-03-21T11:46:06.799" v="34"/>
          <ac:graphicFrameMkLst>
            <pc:docMk/>
            <pc:sldMk cId="3458318704" sldId="472"/>
            <ac:graphicFrameMk id="8" creationId="{82942FC5-5312-554D-439B-C609AA2F1DB1}"/>
          </ac:graphicFrameMkLst>
        </pc:graphicFrameChg>
        <pc:picChg chg="add del mod">
          <ac:chgData name="Kārlis Jēkabsons" userId="S::karlis.jekabsons@kultura.lv::ae6de2c7-736d-4667-90bf-34ee0e9d354b" providerId="AD" clId="Web-{A9FDAB36-2C77-38B6-0CF0-98A402D71563}" dt="2024-03-21T11:46:11.002" v="36"/>
          <ac:picMkLst>
            <pc:docMk/>
            <pc:sldMk cId="3458318704" sldId="472"/>
            <ac:picMk id="5" creationId="{643B0C0A-8D29-F85E-EE21-76198412D49A}"/>
          </ac:picMkLst>
        </pc:picChg>
        <pc:picChg chg="del">
          <ac:chgData name="Kārlis Jēkabsons" userId="S::karlis.jekabsons@kultura.lv::ae6de2c7-736d-4667-90bf-34ee0e9d354b" providerId="AD" clId="Web-{A9FDAB36-2C77-38B6-0CF0-98A402D71563}" dt="2024-03-21T11:45:36.439" v="31"/>
          <ac:picMkLst>
            <pc:docMk/>
            <pc:sldMk cId="3458318704" sldId="472"/>
            <ac:picMk id="6" creationId="{E7D7FC01-96EA-471B-0D34-45205CDFF67F}"/>
          </ac:picMkLst>
        </pc:picChg>
      </pc:sldChg>
      <pc:sldChg chg="modSp">
        <pc:chgData name="Kārlis Jēkabsons" userId="S::karlis.jekabsons@kultura.lv::ae6de2c7-736d-4667-90bf-34ee0e9d354b" providerId="AD" clId="Web-{A9FDAB36-2C77-38B6-0CF0-98A402D71563}" dt="2024-03-21T11:40:59.507" v="22" actId="14100"/>
        <pc:sldMkLst>
          <pc:docMk/>
          <pc:sldMk cId="579887335" sldId="494"/>
        </pc:sldMkLst>
        <pc:picChg chg="mod">
          <ac:chgData name="Kārlis Jēkabsons" userId="S::karlis.jekabsons@kultura.lv::ae6de2c7-736d-4667-90bf-34ee0e9d354b" providerId="AD" clId="Web-{A9FDAB36-2C77-38B6-0CF0-98A402D71563}" dt="2024-03-21T11:40:59.507" v="22" actId="14100"/>
          <ac:picMkLst>
            <pc:docMk/>
            <pc:sldMk cId="579887335" sldId="494"/>
            <ac:picMk id="6" creationId="{C42139C2-CE8D-11DD-483B-371DD26C8AED}"/>
          </ac:picMkLst>
        </pc:picChg>
      </pc:sldChg>
      <pc:sldChg chg="addSp delSp modSp mod setBg">
        <pc:chgData name="Kārlis Jēkabsons" userId="S::karlis.jekabsons@kultura.lv::ae6de2c7-736d-4667-90bf-34ee0e9d354b" providerId="AD" clId="Web-{A9FDAB36-2C77-38B6-0CF0-98A402D71563}" dt="2024-03-21T11:44:47.421" v="30" actId="14100"/>
        <pc:sldMkLst>
          <pc:docMk/>
          <pc:sldMk cId="1141712249" sldId="495"/>
        </pc:sldMkLst>
        <pc:spChg chg="mod ord">
          <ac:chgData name="Kārlis Jēkabsons" userId="S::karlis.jekabsons@kultura.lv::ae6de2c7-736d-4667-90bf-34ee0e9d354b" providerId="AD" clId="Web-{A9FDAB36-2C77-38B6-0CF0-98A402D71563}" dt="2024-03-21T11:44:36.593" v="26"/>
          <ac:spMkLst>
            <pc:docMk/>
            <pc:sldMk cId="1141712249" sldId="495"/>
            <ac:spMk id="2" creationId="{719F1240-B79B-D077-8142-E4A196A2D1D0}"/>
          </ac:spMkLst>
        </pc:spChg>
        <pc:picChg chg="add mod">
          <ac:chgData name="Kārlis Jēkabsons" userId="S::karlis.jekabsons@kultura.lv::ae6de2c7-736d-4667-90bf-34ee0e9d354b" providerId="AD" clId="Web-{A9FDAB36-2C77-38B6-0CF0-98A402D71563}" dt="2024-03-21T11:44:47.421" v="30" actId="14100"/>
          <ac:picMkLst>
            <pc:docMk/>
            <pc:sldMk cId="1141712249" sldId="495"/>
            <ac:picMk id="3" creationId="{2BF15610-6C76-A46F-F784-4B1E23C4DA33}"/>
          </ac:picMkLst>
        </pc:picChg>
        <pc:picChg chg="del">
          <ac:chgData name="Kārlis Jēkabsons" userId="S::karlis.jekabsons@kultura.lv::ae6de2c7-736d-4667-90bf-34ee0e9d354b" providerId="AD" clId="Web-{A9FDAB36-2C77-38B6-0CF0-98A402D71563}" dt="2024-03-21T11:44:30.202" v="24"/>
          <ac:picMkLst>
            <pc:docMk/>
            <pc:sldMk cId="1141712249" sldId="495"/>
            <ac:picMk id="4" creationId="{74BA4C74-A09A-8952-56F2-6BA99FA10C83}"/>
          </ac:picMkLst>
        </pc:picChg>
      </pc:sldChg>
      <pc:sldChg chg="addSp delSp modSp add replId">
        <pc:chgData name="Kārlis Jēkabsons" userId="S::karlis.jekabsons@kultura.lv::ae6de2c7-736d-4667-90bf-34ee0e9d354b" providerId="AD" clId="Web-{A9FDAB36-2C77-38B6-0CF0-98A402D71563}" dt="2024-03-21T12:39:39.646" v="548" actId="20577"/>
        <pc:sldMkLst>
          <pc:docMk/>
          <pc:sldMk cId="3766783509" sldId="499"/>
        </pc:sldMkLst>
        <pc:spChg chg="del">
          <ac:chgData name="Kārlis Jēkabsons" userId="S::karlis.jekabsons@kultura.lv::ae6de2c7-736d-4667-90bf-34ee0e9d354b" providerId="AD" clId="Web-{A9FDAB36-2C77-38B6-0CF0-98A402D71563}" dt="2024-03-21T12:24:03.348" v="298"/>
          <ac:spMkLst>
            <pc:docMk/>
            <pc:sldMk cId="3766783509" sldId="499"/>
            <ac:spMk id="3" creationId="{BC630C89-8C0B-FC66-E82B-3112114C8A4D}"/>
          </ac:spMkLst>
        </pc:spChg>
        <pc:spChg chg="mod">
          <ac:chgData name="Kārlis Jēkabsons" userId="S::karlis.jekabsons@kultura.lv::ae6de2c7-736d-4667-90bf-34ee0e9d354b" providerId="AD" clId="Web-{A9FDAB36-2C77-38B6-0CF0-98A402D71563}" dt="2024-03-21T12:22:35.751" v="256" actId="20577"/>
          <ac:spMkLst>
            <pc:docMk/>
            <pc:sldMk cId="3766783509" sldId="499"/>
            <ac:spMk id="5" creationId="{63664D8B-0E70-776C-9AA0-F7E953CDAE02}"/>
          </ac:spMkLst>
        </pc:spChg>
        <pc:spChg chg="del mod">
          <ac:chgData name="Kārlis Jēkabsons" userId="S::karlis.jekabsons@kultura.lv::ae6de2c7-736d-4667-90bf-34ee0e9d354b" providerId="AD" clId="Web-{A9FDAB36-2C77-38B6-0CF0-98A402D71563}" dt="2024-03-21T12:24:05.488" v="300"/>
          <ac:spMkLst>
            <pc:docMk/>
            <pc:sldMk cId="3766783509" sldId="499"/>
            <ac:spMk id="6" creationId="{D2614714-54A7-B1DE-F649-9E0EF0F73B71}"/>
          </ac:spMkLst>
        </pc:spChg>
        <pc:spChg chg="del mod">
          <ac:chgData name="Kārlis Jēkabsons" userId="S::karlis.jekabsons@kultura.lv::ae6de2c7-736d-4667-90bf-34ee0e9d354b" providerId="AD" clId="Web-{A9FDAB36-2C77-38B6-0CF0-98A402D71563}" dt="2024-03-21T12:24:19.911" v="311"/>
          <ac:spMkLst>
            <pc:docMk/>
            <pc:sldMk cId="3766783509" sldId="499"/>
            <ac:spMk id="7" creationId="{451ABBBB-0FD3-D2AA-0B5A-58726F2F2F03}"/>
          </ac:spMkLst>
        </pc:spChg>
        <pc:spChg chg="del mod">
          <ac:chgData name="Kārlis Jēkabsons" userId="S::karlis.jekabsons@kultura.lv::ae6de2c7-736d-4667-90bf-34ee0e9d354b" providerId="AD" clId="Web-{A9FDAB36-2C77-38B6-0CF0-98A402D71563}" dt="2024-03-21T12:24:22.380" v="312"/>
          <ac:spMkLst>
            <pc:docMk/>
            <pc:sldMk cId="3766783509" sldId="499"/>
            <ac:spMk id="8" creationId="{28CBBF21-373D-5670-6B00-A2D842EC736A}"/>
          </ac:spMkLst>
        </pc:spChg>
        <pc:spChg chg="add mod">
          <ac:chgData name="Kārlis Jēkabsons" userId="S::karlis.jekabsons@kultura.lv::ae6de2c7-736d-4667-90bf-34ee0e9d354b" providerId="AD" clId="Web-{A9FDAB36-2C77-38B6-0CF0-98A402D71563}" dt="2024-03-21T12:38:32.081" v="513" actId="20577"/>
          <ac:spMkLst>
            <pc:docMk/>
            <pc:sldMk cId="3766783509" sldId="499"/>
            <ac:spMk id="10" creationId="{C6E3ED41-623F-2A16-6D9E-70048658C231}"/>
          </ac:spMkLst>
        </pc:spChg>
        <pc:spChg chg="mod">
          <ac:chgData name="Kārlis Jēkabsons" userId="S::karlis.jekabsons@kultura.lv::ae6de2c7-736d-4667-90bf-34ee0e9d354b" providerId="AD" clId="Web-{A9FDAB36-2C77-38B6-0CF0-98A402D71563}" dt="2024-03-21T12:35:21.622" v="458" actId="14100"/>
          <ac:spMkLst>
            <pc:docMk/>
            <pc:sldMk cId="3766783509" sldId="499"/>
            <ac:spMk id="11" creationId="{89679CF7-F04A-4C72-4B52-6548CDA2F4AD}"/>
          </ac:spMkLst>
        </pc:spChg>
        <pc:spChg chg="mod">
          <ac:chgData name="Kārlis Jēkabsons" userId="S::karlis.jekabsons@kultura.lv::ae6de2c7-736d-4667-90bf-34ee0e9d354b" providerId="AD" clId="Web-{A9FDAB36-2C77-38B6-0CF0-98A402D71563}" dt="2024-03-21T12:39:39.646" v="548" actId="20577"/>
          <ac:spMkLst>
            <pc:docMk/>
            <pc:sldMk cId="3766783509" sldId="499"/>
            <ac:spMk id="12" creationId="{00000000-0000-0000-0000-000000000000}"/>
          </ac:spMkLst>
        </pc:spChg>
        <pc:spChg chg="mod">
          <ac:chgData name="Kārlis Jēkabsons" userId="S::karlis.jekabsons@kultura.lv::ae6de2c7-736d-4667-90bf-34ee0e9d354b" providerId="AD" clId="Web-{A9FDAB36-2C77-38B6-0CF0-98A402D71563}" dt="2024-03-21T12:35:27.325" v="459" actId="14100"/>
          <ac:spMkLst>
            <pc:docMk/>
            <pc:sldMk cId="3766783509" sldId="499"/>
            <ac:spMk id="13" creationId="{551E34D5-D841-0DF7-6DDB-DDC347192754}"/>
          </ac:spMkLst>
        </pc:spChg>
        <pc:spChg chg="mod">
          <ac:chgData name="Kārlis Jēkabsons" userId="S::karlis.jekabsons@kultura.lv::ae6de2c7-736d-4667-90bf-34ee0e9d354b" providerId="AD" clId="Web-{A9FDAB36-2C77-38B6-0CF0-98A402D71563}" dt="2024-03-21T12:31:03.581" v="394" actId="14100"/>
          <ac:spMkLst>
            <pc:docMk/>
            <pc:sldMk cId="3766783509" sldId="499"/>
            <ac:spMk id="14" creationId="{F2075291-217B-CCEE-863E-186BAA00D942}"/>
          </ac:spMkLst>
        </pc:spChg>
        <pc:spChg chg="del">
          <ac:chgData name="Kārlis Jēkabsons" userId="S::karlis.jekabsons@kultura.lv::ae6de2c7-736d-4667-90bf-34ee0e9d354b" providerId="AD" clId="Web-{A9FDAB36-2C77-38B6-0CF0-98A402D71563}" dt="2024-03-21T12:23:59.301" v="297"/>
          <ac:spMkLst>
            <pc:docMk/>
            <pc:sldMk cId="3766783509" sldId="499"/>
            <ac:spMk id="15" creationId="{0D559531-0232-B77C-4C7B-ED86374112DE}"/>
          </ac:spMkLst>
        </pc:spChg>
        <pc:spChg chg="add mod">
          <ac:chgData name="Kārlis Jēkabsons" userId="S::karlis.jekabsons@kultura.lv::ae6de2c7-736d-4667-90bf-34ee0e9d354b" providerId="AD" clId="Web-{A9FDAB36-2C77-38B6-0CF0-98A402D71563}" dt="2024-03-21T12:34:56.886" v="457" actId="14100"/>
          <ac:spMkLst>
            <pc:docMk/>
            <pc:sldMk cId="3766783509" sldId="499"/>
            <ac:spMk id="17" creationId="{4768B96C-5B07-6A06-DF72-4B6FB2614852}"/>
          </ac:spMkLst>
        </pc:spChg>
        <pc:spChg chg="del">
          <ac:chgData name="Kārlis Jēkabsons" userId="S::karlis.jekabsons@kultura.lv::ae6de2c7-736d-4667-90bf-34ee0e9d354b" providerId="AD" clId="Web-{A9FDAB36-2C77-38B6-0CF0-98A402D71563}" dt="2024-03-21T12:24:17.161" v="308"/>
          <ac:spMkLst>
            <pc:docMk/>
            <pc:sldMk cId="3766783509" sldId="499"/>
            <ac:spMk id="18" creationId="{B81A763F-055F-3D73-F43A-009662748529}"/>
          </ac:spMkLst>
        </pc:spChg>
        <pc:cxnChg chg="del">
          <ac:chgData name="Kārlis Jēkabsons" userId="S::karlis.jekabsons@kultura.lv::ae6de2c7-736d-4667-90bf-34ee0e9d354b" providerId="AD" clId="Web-{A9FDAB36-2C77-38B6-0CF0-98A402D71563}" dt="2024-03-21T12:24:23.739" v="313"/>
          <ac:cxnSpMkLst>
            <pc:docMk/>
            <pc:sldMk cId="3766783509" sldId="499"/>
            <ac:cxnSpMk id="16" creationId="{94A74EE5-7891-2A48-F8F6-0EE408BA6B49}"/>
          </ac:cxnSpMkLst>
        </pc:cxnChg>
      </pc:sldChg>
      <pc:sldChg chg="modSp add replId">
        <pc:chgData name="Kārlis Jēkabsons" userId="S::karlis.jekabsons@kultura.lv::ae6de2c7-736d-4667-90bf-34ee0e9d354b" providerId="AD" clId="Web-{A9FDAB36-2C77-38B6-0CF0-98A402D71563}" dt="2024-03-21T12:53:33.723" v="1247" actId="20577"/>
        <pc:sldMkLst>
          <pc:docMk/>
          <pc:sldMk cId="843828273" sldId="500"/>
        </pc:sldMkLst>
        <pc:spChg chg="mod">
          <ac:chgData name="Kārlis Jēkabsons" userId="S::karlis.jekabsons@kultura.lv::ae6de2c7-736d-4667-90bf-34ee0e9d354b" providerId="AD" clId="Web-{A9FDAB36-2C77-38B6-0CF0-98A402D71563}" dt="2024-03-21T12:53:33.723" v="1247" actId="20577"/>
          <ac:spMkLst>
            <pc:docMk/>
            <pc:sldMk cId="843828273" sldId="500"/>
            <ac:spMk id="12" creationId="{00000000-0000-0000-0000-000000000000}"/>
          </ac:spMkLst>
        </pc:spChg>
      </pc:sldChg>
      <pc:sldChg chg="modSp add replId">
        <pc:chgData name="Kārlis Jēkabsons" userId="S::karlis.jekabsons@kultura.lv::ae6de2c7-736d-4667-90bf-34ee0e9d354b" providerId="AD" clId="Web-{A9FDAB36-2C77-38B6-0CF0-98A402D71563}" dt="2024-03-21T12:53:22.223" v="1244" actId="20577"/>
        <pc:sldMkLst>
          <pc:docMk/>
          <pc:sldMk cId="534777410" sldId="501"/>
        </pc:sldMkLst>
        <pc:spChg chg="mod">
          <ac:chgData name="Kārlis Jēkabsons" userId="S::karlis.jekabsons@kultura.lv::ae6de2c7-736d-4667-90bf-34ee0e9d354b" providerId="AD" clId="Web-{A9FDAB36-2C77-38B6-0CF0-98A402D71563}" dt="2024-03-21T12:53:22.223" v="1244" actId="20577"/>
          <ac:spMkLst>
            <pc:docMk/>
            <pc:sldMk cId="534777410" sldId="501"/>
            <ac:spMk id="12" creationId="{00000000-0000-0000-0000-000000000000}"/>
          </ac:spMkLst>
        </pc:spChg>
      </pc:sldChg>
    </pc:docChg>
  </pc:docChgLst>
  <pc:docChgLst>
    <pc:chgData name="Ilze Kupča" userId="S::ilze.kupca@kultura.lv::2563da76-fd4a-43b6-bfbc-e592fd1a0c61" providerId="AD" clId="Web-{3B752827-8D3E-AC14-9466-1879801802B7}"/>
    <pc:docChg chg="modSld">
      <pc:chgData name="Ilze Kupča" userId="S::ilze.kupca@kultura.lv::2563da76-fd4a-43b6-bfbc-e592fd1a0c61" providerId="AD" clId="Web-{3B752827-8D3E-AC14-9466-1879801802B7}" dt="2024-03-19T18:51:35.476" v="2" actId="20577"/>
      <pc:docMkLst>
        <pc:docMk/>
      </pc:docMkLst>
      <pc:sldChg chg="modSp">
        <pc:chgData name="Ilze Kupča" userId="S::ilze.kupca@kultura.lv::2563da76-fd4a-43b6-bfbc-e592fd1a0c61" providerId="AD" clId="Web-{3B752827-8D3E-AC14-9466-1879801802B7}" dt="2024-03-19T18:51:35.476" v="2" actId="20577"/>
        <pc:sldMkLst>
          <pc:docMk/>
          <pc:sldMk cId="1647118796" sldId="415"/>
        </pc:sldMkLst>
        <pc:spChg chg="mod">
          <ac:chgData name="Ilze Kupča" userId="S::ilze.kupca@kultura.lv::2563da76-fd4a-43b6-bfbc-e592fd1a0c61" providerId="AD" clId="Web-{3B752827-8D3E-AC14-9466-1879801802B7}" dt="2024-03-19T18:51:35.476" v="2" actId="20577"/>
          <ac:spMkLst>
            <pc:docMk/>
            <pc:sldMk cId="1647118796" sldId="415"/>
            <ac:spMk id="12" creationId="{00000000-0000-0000-0000-000000000000}"/>
          </ac:spMkLst>
        </pc:spChg>
      </pc:sldChg>
    </pc:docChg>
  </pc:docChgLst>
  <pc:docChgLst>
    <pc:chgData name="Elita Barisa" userId="S::elita.barisa@kultura.lv::36f36b71-498c-46cd-a749-75c58964b82a" providerId="AD" clId="Web-{36AB9193-BFF5-ACE0-2B9E-543258C3CA12}"/>
    <pc:docChg chg="modSld">
      <pc:chgData name="Elita Barisa" userId="S::elita.barisa@kultura.lv::36f36b71-498c-46cd-a749-75c58964b82a" providerId="AD" clId="Web-{36AB9193-BFF5-ACE0-2B9E-543258C3CA12}" dt="2024-03-22T07:15:16.121" v="3" actId="1076"/>
      <pc:docMkLst>
        <pc:docMk/>
      </pc:docMkLst>
      <pc:sldChg chg="modSp">
        <pc:chgData name="Elita Barisa" userId="S::elita.barisa@kultura.lv::36f36b71-498c-46cd-a749-75c58964b82a" providerId="AD" clId="Web-{36AB9193-BFF5-ACE0-2B9E-543258C3CA12}" dt="2024-03-22T07:15:16.121" v="3" actId="1076"/>
        <pc:sldMkLst>
          <pc:docMk/>
          <pc:sldMk cId="4123777839" sldId="502"/>
        </pc:sldMkLst>
        <pc:spChg chg="mod">
          <ac:chgData name="Elita Barisa" userId="S::elita.barisa@kultura.lv::36f36b71-498c-46cd-a749-75c58964b82a" providerId="AD" clId="Web-{36AB9193-BFF5-ACE0-2B9E-543258C3CA12}" dt="2024-03-22T07:15:16.121" v="3" actId="1076"/>
          <ac:spMkLst>
            <pc:docMk/>
            <pc:sldMk cId="4123777839" sldId="502"/>
            <ac:spMk id="8" creationId="{1C1C9143-5789-9E5B-58AA-88C7C2BB40D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7D318-3E66-4A1D-AAC9-1E48DBE907A0}" type="doc">
      <dgm:prSet loTypeId="urn:microsoft.com/office/officeart/2005/8/layout/process1" loCatId="process" qsTypeId="urn:microsoft.com/office/officeart/2005/8/quickstyle/simple1" qsCatId="simple" csTypeId="urn:microsoft.com/office/officeart/2005/8/colors/accent1_5" csCatId="accent1" phldr="1"/>
      <dgm:spPr/>
    </dgm:pt>
    <dgm:pt modelId="{E89882A2-DAEE-402D-9B53-6B2E711B71BC}">
      <dgm:prSet phldrT="[Teksts]" custT="1"/>
      <dgm:spPr/>
      <dgm:t>
        <a:bodyPr/>
        <a:lstStyle/>
        <a:p>
          <a:br>
            <a:rPr lang="lv-LV" sz="2000" b="1">
              <a:latin typeface="Calibri Light" panose="020F0302020204030204" pitchFamily="34" charset="0"/>
              <a:ea typeface="Cambria" panose="02040503050406030204" pitchFamily="18" charset="0"/>
              <a:cs typeface="Calibri Light" panose="020F0302020204030204" pitchFamily="34" charset="0"/>
            </a:rPr>
          </a:br>
          <a:r>
            <a:rPr lang="lv-LV" sz="2000" b="1">
              <a:latin typeface="Calibri Light" panose="020F0302020204030204" pitchFamily="34" charset="0"/>
              <a:ea typeface="Cambria" panose="02040503050406030204" pitchFamily="18" charset="0"/>
              <a:cs typeface="Calibri Light" panose="020F0302020204030204" pitchFamily="34" charset="0"/>
            </a:rPr>
            <a:t>Dibinātāja </a:t>
          </a:r>
          <a:br>
            <a:rPr lang="lv-LV" sz="2000" b="1">
              <a:latin typeface="Calibri Light" panose="020F0302020204030204" pitchFamily="34" charset="0"/>
              <a:ea typeface="Cambria" panose="02040503050406030204" pitchFamily="18" charset="0"/>
              <a:cs typeface="Calibri Light" panose="020F0302020204030204" pitchFamily="34" charset="0"/>
            </a:rPr>
          </a:br>
          <a:r>
            <a:rPr lang="lv-LV" sz="2000" b="1">
              <a:latin typeface="Calibri Light" panose="020F0302020204030204" pitchFamily="34" charset="0"/>
              <a:ea typeface="Cambria" panose="02040503050406030204" pitchFamily="18" charset="0"/>
              <a:cs typeface="Calibri Light" panose="020F0302020204030204" pitchFamily="34" charset="0"/>
            </a:rPr>
            <a:t>un</a:t>
          </a:r>
          <a:br>
            <a:rPr lang="lv-LV" sz="2000" b="1">
              <a:latin typeface="Calibri Light" panose="020F0302020204030204" pitchFamily="34" charset="0"/>
              <a:ea typeface="Cambria" panose="02040503050406030204" pitchFamily="18" charset="0"/>
              <a:cs typeface="Calibri Light" panose="020F0302020204030204" pitchFamily="34" charset="0"/>
            </a:rPr>
          </a:br>
          <a:r>
            <a:rPr lang="lv-LV" sz="2000" b="1">
              <a:latin typeface="Calibri Light" panose="020F0302020204030204" pitchFamily="34" charset="0"/>
              <a:ea typeface="Cambria" panose="02040503050406030204" pitchFamily="18" charset="0"/>
              <a:cs typeface="Calibri Light" panose="020F0302020204030204" pitchFamily="34" charset="0"/>
            </a:rPr>
            <a:t>LNKC </a:t>
          </a:r>
          <a:br>
            <a:rPr lang="lv-LV" sz="2000" b="1">
              <a:latin typeface="Calibri Light" panose="020F0302020204030204" pitchFamily="34" charset="0"/>
              <a:ea typeface="Cambria" panose="02040503050406030204" pitchFamily="18" charset="0"/>
              <a:cs typeface="Calibri Light" panose="020F0302020204030204" pitchFamily="34" charset="0"/>
            </a:rPr>
          </a:br>
          <a:r>
            <a:rPr lang="lv-LV" sz="2000" b="1">
              <a:latin typeface="Calibri Light" panose="020F0302020204030204" pitchFamily="34" charset="0"/>
              <a:ea typeface="Cambria" panose="02040503050406030204" pitchFamily="18" charset="0"/>
              <a:cs typeface="Calibri Light" panose="020F0302020204030204" pitchFamily="34" charset="0"/>
            </a:rPr>
            <a:t>saskaņojums</a:t>
          </a:r>
          <a:endParaRPr lang="lv-LV" sz="1800" cap="all" baseline="0">
            <a:latin typeface="Calibri Light" panose="020F0302020204030204" pitchFamily="34" charset="0"/>
            <a:ea typeface="Cambria" panose="02040503050406030204" pitchFamily="18" charset="0"/>
            <a:cs typeface="Calibri Light" panose="020F0302020204030204" pitchFamily="34" charset="0"/>
          </a:endParaRPr>
        </a:p>
      </dgm:t>
    </dgm:pt>
    <dgm:pt modelId="{280C9758-087A-4D01-8598-A7E7EBF7D563}" type="parTrans" cxnId="{1E221259-1A63-4949-B646-9D0863F8F2BA}">
      <dgm:prSet/>
      <dgm:spPr/>
      <dgm:t>
        <a:bodyPr/>
        <a:lstStyle/>
        <a:p>
          <a:endParaRPr lang="lv-LV"/>
        </a:p>
      </dgm:t>
    </dgm:pt>
    <dgm:pt modelId="{6D918A38-CE75-470F-8F3E-CCBD5E05F80E}" type="sibTrans" cxnId="{1E221259-1A63-4949-B646-9D0863F8F2BA}">
      <dgm:prSet/>
      <dgm:spPr/>
      <dgm:t>
        <a:bodyPr/>
        <a:lstStyle/>
        <a:p>
          <a:endParaRPr lang="lv-LV">
            <a:latin typeface="Cambria" panose="02040503050406030204" pitchFamily="18" charset="0"/>
            <a:ea typeface="Cambria" panose="02040503050406030204" pitchFamily="18" charset="0"/>
          </a:endParaRPr>
        </a:p>
      </dgm:t>
    </dgm:pt>
    <dgm:pt modelId="{06A25501-2A70-4122-9586-35C003381C65}">
      <dgm:prSet phldrT="[Teksts]" custT="1"/>
      <dgm:spPr/>
      <dgm:t>
        <a:bodyPr/>
        <a:lstStyle/>
        <a:p>
          <a:r>
            <a:rPr lang="lv-LV" sz="2000" b="1">
              <a:latin typeface="Calibri Light" panose="020F0302020204030204" pitchFamily="34" charset="0"/>
              <a:ea typeface="Cambria" panose="02040503050406030204" pitchFamily="18" charset="0"/>
              <a:cs typeface="Calibri Light" panose="020F0302020204030204" pitchFamily="34" charset="0"/>
            </a:rPr>
            <a:t>Sākot ar aprīli</a:t>
          </a:r>
          <a:br>
            <a:rPr lang="lv-LV" sz="1800">
              <a:latin typeface="Calibri Light" panose="020F0302020204030204" pitchFamily="34" charset="0"/>
              <a:ea typeface="Cambria" panose="02040503050406030204" pitchFamily="18" charset="0"/>
              <a:cs typeface="Calibri Light" panose="020F0302020204030204" pitchFamily="34" charset="0"/>
            </a:rPr>
          </a:br>
          <a:br>
            <a:rPr lang="lv-LV" sz="1800">
              <a:latin typeface="Calibri Light" panose="020F0302020204030204" pitchFamily="34" charset="0"/>
              <a:ea typeface="Cambria" panose="02040503050406030204" pitchFamily="18" charset="0"/>
              <a:cs typeface="Calibri Light" panose="020F0302020204030204" pitchFamily="34" charset="0"/>
            </a:rPr>
          </a:br>
          <a:r>
            <a:rPr lang="lv-LV" sz="1800">
              <a:latin typeface="Calibri Light" panose="020F0302020204030204" pitchFamily="34" charset="0"/>
              <a:ea typeface="Cambria" panose="02040503050406030204" pitchFamily="18" charset="0"/>
              <a:cs typeface="Calibri Light" panose="020F0302020204030204" pitchFamily="34" charset="0"/>
            </a:rPr>
            <a:t>Mācību plānu sākotnējā saskaņošana </a:t>
          </a:r>
          <a:br>
            <a:rPr lang="lv-LV" sz="1800">
              <a:latin typeface="Calibri Light" panose="020F0302020204030204" pitchFamily="34" charset="0"/>
              <a:ea typeface="Cambria" panose="02040503050406030204" pitchFamily="18" charset="0"/>
              <a:cs typeface="Calibri Light" panose="020F0302020204030204" pitchFamily="34" charset="0"/>
            </a:rPr>
          </a:br>
          <a:r>
            <a:rPr lang="lv-LV" sz="1800">
              <a:latin typeface="Calibri Light" panose="020F0302020204030204" pitchFamily="34" charset="0"/>
              <a:ea typeface="Cambria" panose="02040503050406030204" pitchFamily="18" charset="0"/>
              <a:cs typeface="Calibri Light" panose="020F0302020204030204" pitchFamily="34" charset="0"/>
            </a:rPr>
            <a:t>e-pastā </a:t>
          </a:r>
          <a:br>
            <a:rPr lang="lv-LV" sz="1800">
              <a:latin typeface="Calibri Light" panose="020F0302020204030204" pitchFamily="34" charset="0"/>
              <a:ea typeface="Cambria" panose="02040503050406030204" pitchFamily="18" charset="0"/>
              <a:cs typeface="Calibri Light" panose="020F0302020204030204" pitchFamily="34" charset="0"/>
            </a:rPr>
          </a:br>
          <a:r>
            <a:rPr lang="lv-LV" sz="1600">
              <a:latin typeface="Calibri Light" panose="020F0302020204030204" pitchFamily="34" charset="0"/>
              <a:ea typeface="Cambria" panose="02040503050406030204" pitchFamily="18" charset="0"/>
              <a:cs typeface="Calibri Light" panose="020F0302020204030204" pitchFamily="34" charset="0"/>
            </a:rPr>
            <a:t>(LNKC eksperts)</a:t>
          </a:r>
          <a:endParaRPr lang="lv-LV" sz="1800" cap="all" baseline="0">
            <a:latin typeface="Calibri Light" panose="020F0302020204030204" pitchFamily="34" charset="0"/>
            <a:ea typeface="Cambria" panose="02040503050406030204" pitchFamily="18" charset="0"/>
            <a:cs typeface="Calibri Light" panose="020F0302020204030204" pitchFamily="34" charset="0"/>
          </a:endParaRPr>
        </a:p>
      </dgm:t>
    </dgm:pt>
    <dgm:pt modelId="{91983B9E-6A3F-46A7-8899-12FBA9CFE576}" type="parTrans" cxnId="{DDB88FF7-FE2A-42FD-94E8-B78B530CD146}">
      <dgm:prSet/>
      <dgm:spPr/>
      <dgm:t>
        <a:bodyPr/>
        <a:lstStyle/>
        <a:p>
          <a:endParaRPr lang="lv-LV"/>
        </a:p>
      </dgm:t>
    </dgm:pt>
    <dgm:pt modelId="{B57E919F-93CA-4D07-92C4-E3C6E07929DC}" type="sibTrans" cxnId="{DDB88FF7-FE2A-42FD-94E8-B78B530CD146}">
      <dgm:prSet/>
      <dgm:spPr/>
      <dgm:t>
        <a:bodyPr/>
        <a:lstStyle/>
        <a:p>
          <a:endParaRPr lang="lv-LV"/>
        </a:p>
      </dgm:t>
    </dgm:pt>
    <dgm:pt modelId="{F2F77666-FF7C-4015-ACF8-1A5EE0BCE87B}">
      <dgm:prSet phldrT="[Teksts]" custT="1"/>
      <dgm:spPr/>
      <dgm:t>
        <a:bodyPr/>
        <a:lstStyle/>
        <a:p>
          <a:r>
            <a:rPr lang="lv-LV" sz="2000" b="1">
              <a:latin typeface="Calibri Light" panose="020F0302020204030204" pitchFamily="34" charset="0"/>
              <a:ea typeface="Cambria" panose="02040503050406030204" pitchFamily="18" charset="0"/>
              <a:cs typeface="Calibri Light" panose="020F0302020204030204" pitchFamily="34" charset="0"/>
            </a:rPr>
            <a:t>Iesniegšana </a:t>
          </a:r>
          <a:br>
            <a:rPr lang="lv-LV" sz="2000" b="1">
              <a:latin typeface="Calibri Light" panose="020F0302020204030204" pitchFamily="34" charset="0"/>
              <a:ea typeface="Cambria" panose="02040503050406030204" pitchFamily="18" charset="0"/>
              <a:cs typeface="Calibri Light" panose="020F0302020204030204" pitchFamily="34" charset="0"/>
            </a:rPr>
          </a:br>
          <a:r>
            <a:rPr lang="lv-LV" sz="2000" b="1">
              <a:latin typeface="Calibri Light" panose="020F0302020204030204" pitchFamily="34" charset="0"/>
              <a:ea typeface="Cambria" panose="02040503050406030204" pitchFamily="18" charset="0"/>
              <a:cs typeface="Calibri Light" panose="020F0302020204030204" pitchFamily="34" charset="0"/>
            </a:rPr>
            <a:t>IKVD (VIIS)</a:t>
          </a:r>
          <a:endParaRPr lang="lv-LV" sz="1900" b="1">
            <a:latin typeface="Calibri Light" panose="020F0302020204030204" pitchFamily="34" charset="0"/>
            <a:ea typeface="Cambria" panose="02040503050406030204" pitchFamily="18" charset="0"/>
            <a:cs typeface="Calibri Light" panose="020F0302020204030204" pitchFamily="34" charset="0"/>
          </a:endParaRPr>
        </a:p>
      </dgm:t>
    </dgm:pt>
    <dgm:pt modelId="{F42EF545-875E-424D-9898-C5BF4F3F41D7}" type="sibTrans" cxnId="{D857C72B-289A-404D-9F7D-9E3922FAE717}">
      <dgm:prSet/>
      <dgm:spPr/>
      <dgm:t>
        <a:bodyPr/>
        <a:lstStyle/>
        <a:p>
          <a:endParaRPr lang="lv-LV">
            <a:latin typeface="Cambria" panose="02040503050406030204" pitchFamily="18" charset="0"/>
            <a:ea typeface="Cambria" panose="02040503050406030204" pitchFamily="18" charset="0"/>
          </a:endParaRPr>
        </a:p>
      </dgm:t>
    </dgm:pt>
    <dgm:pt modelId="{4A7E827D-1BB2-4EE3-8D94-3B049CFD9D5A}" type="parTrans" cxnId="{D857C72B-289A-404D-9F7D-9E3922FAE717}">
      <dgm:prSet/>
      <dgm:spPr/>
      <dgm:t>
        <a:bodyPr/>
        <a:lstStyle/>
        <a:p>
          <a:endParaRPr lang="lv-LV"/>
        </a:p>
      </dgm:t>
    </dgm:pt>
    <dgm:pt modelId="{2B892603-9026-4A67-8B2E-4D34D1EF0683}">
      <dgm:prSet phldrT="[Teksts]" custT="1"/>
      <dgm:spPr/>
      <dgm:t>
        <a:bodyPr/>
        <a:lstStyle/>
        <a:p>
          <a:pPr>
            <a:spcAft>
              <a:spcPts val="0"/>
            </a:spcAft>
          </a:pPr>
          <a:r>
            <a:rPr lang="lv-LV" sz="2000" b="1">
              <a:latin typeface="Calibri Light" panose="020F0302020204030204" pitchFamily="34" charset="0"/>
              <a:ea typeface="Cambria" panose="02040503050406030204" pitchFamily="18" charset="0"/>
              <a:cs typeface="Calibri Light" panose="020F0302020204030204" pitchFamily="34" charset="0"/>
            </a:rPr>
            <a:t>marts - aprīlis</a:t>
          </a:r>
          <a:br>
            <a:rPr lang="lv-LV" sz="2000">
              <a:latin typeface="Calibri Light" panose="020F0302020204030204" pitchFamily="34" charset="0"/>
              <a:ea typeface="Cambria" panose="02040503050406030204" pitchFamily="18" charset="0"/>
              <a:cs typeface="Calibri Light" panose="020F0302020204030204" pitchFamily="34" charset="0"/>
            </a:rPr>
          </a:br>
          <a:br>
            <a:rPr lang="lv-LV" sz="1800">
              <a:latin typeface="Calibri Light" panose="020F0302020204030204" pitchFamily="34" charset="0"/>
              <a:ea typeface="Cambria" panose="02040503050406030204" pitchFamily="18" charset="0"/>
              <a:cs typeface="Calibri Light" panose="020F0302020204030204" pitchFamily="34" charset="0"/>
            </a:rPr>
          </a:br>
          <a:r>
            <a:rPr lang="lv-LV" sz="1800">
              <a:latin typeface="Calibri Light" panose="020F0302020204030204" pitchFamily="34" charset="0"/>
              <a:ea typeface="Cambria" panose="02040503050406030204" pitchFamily="18" charset="0"/>
              <a:cs typeface="Calibri Light" panose="020F0302020204030204" pitchFamily="34" charset="0"/>
            </a:rPr>
            <a:t>Dibinātājs </a:t>
          </a:r>
          <a:br>
            <a:rPr lang="lv-LV" sz="1800">
              <a:latin typeface="Calibri Light" panose="020F0302020204030204" pitchFamily="34" charset="0"/>
              <a:ea typeface="Cambria" panose="02040503050406030204" pitchFamily="18" charset="0"/>
              <a:cs typeface="Calibri Light" panose="020F0302020204030204" pitchFamily="34" charset="0"/>
            </a:rPr>
          </a:br>
          <a:r>
            <a:rPr lang="lv-LV" sz="1800">
              <a:latin typeface="Calibri Light" panose="020F0302020204030204" pitchFamily="34" charset="0"/>
              <a:ea typeface="Cambria" panose="02040503050406030204" pitchFamily="18" charset="0"/>
              <a:cs typeface="Calibri Light" panose="020F0302020204030204" pitchFamily="34" charset="0"/>
            </a:rPr>
            <a:t>un </a:t>
          </a:r>
          <a:br>
            <a:rPr lang="lv-LV" sz="1800">
              <a:latin typeface="Calibri Light" panose="020F0302020204030204" pitchFamily="34" charset="0"/>
              <a:ea typeface="Cambria" panose="02040503050406030204" pitchFamily="18" charset="0"/>
              <a:cs typeface="Calibri Light" panose="020F0302020204030204" pitchFamily="34" charset="0"/>
            </a:rPr>
          </a:br>
          <a:r>
            <a:rPr lang="lv-LV" sz="1800">
              <a:latin typeface="Calibri Light" panose="020F0302020204030204" pitchFamily="34" charset="0"/>
              <a:ea typeface="Cambria" panose="02040503050406030204" pitchFamily="18" charset="0"/>
              <a:cs typeface="Calibri Light" panose="020F0302020204030204" pitchFamily="34" charset="0"/>
            </a:rPr>
            <a:t>izglītības iestāde </a:t>
          </a:r>
        </a:p>
        <a:p>
          <a:pPr>
            <a:spcAft>
              <a:spcPts val="0"/>
            </a:spcAft>
          </a:pPr>
          <a:r>
            <a:rPr lang="lv-LV" sz="1800">
              <a:latin typeface="Calibri Light" panose="020F0302020204030204" pitchFamily="34" charset="0"/>
              <a:ea typeface="Cambria" panose="02040503050406030204" pitchFamily="18" charset="0"/>
              <a:cs typeface="Calibri Light" panose="020F0302020204030204" pitchFamily="34" charset="0"/>
            </a:rPr>
            <a:t>izvērtē programmu īstenošanu </a:t>
          </a:r>
          <a:endParaRPr lang="lv-LV" sz="1800" cap="all" baseline="0">
            <a:latin typeface="Calibri Light" panose="020F0302020204030204" pitchFamily="34" charset="0"/>
            <a:ea typeface="Calibri Light" panose="020F0302020204030204" pitchFamily="34" charset="0"/>
            <a:cs typeface="Calibri Light" panose="020F0302020204030204" pitchFamily="34" charset="0"/>
          </a:endParaRPr>
        </a:p>
      </dgm:t>
    </dgm:pt>
    <dgm:pt modelId="{1F46EDB3-D15B-4941-B13E-9D15ACBC0A29}" type="parTrans" cxnId="{0DF829E8-7897-4AE9-B4F5-4886952E577C}">
      <dgm:prSet/>
      <dgm:spPr/>
      <dgm:t>
        <a:bodyPr/>
        <a:lstStyle/>
        <a:p>
          <a:endParaRPr lang="lv-LV"/>
        </a:p>
      </dgm:t>
    </dgm:pt>
    <dgm:pt modelId="{FD3138F9-B8D9-499F-A56B-0395C0FF5948}" type="sibTrans" cxnId="{0DF829E8-7897-4AE9-B4F5-4886952E577C}">
      <dgm:prSet/>
      <dgm:spPr/>
      <dgm:t>
        <a:bodyPr/>
        <a:lstStyle/>
        <a:p>
          <a:endParaRPr lang="lv-LV"/>
        </a:p>
      </dgm:t>
    </dgm:pt>
    <dgm:pt modelId="{C5CF177D-E2EC-448C-98F4-BE5665BB5CF7}" type="pres">
      <dgm:prSet presAssocID="{DE57D318-3E66-4A1D-AAC9-1E48DBE907A0}" presName="Name0" presStyleCnt="0">
        <dgm:presLayoutVars>
          <dgm:dir/>
          <dgm:resizeHandles val="exact"/>
        </dgm:presLayoutVars>
      </dgm:prSet>
      <dgm:spPr/>
    </dgm:pt>
    <dgm:pt modelId="{CA6632B3-F9E5-4905-9F35-E8361EFCED25}" type="pres">
      <dgm:prSet presAssocID="{2B892603-9026-4A67-8B2E-4D34D1EF0683}" presName="node" presStyleLbl="node1" presStyleIdx="0" presStyleCnt="4" custScaleY="127852">
        <dgm:presLayoutVars>
          <dgm:bulletEnabled val="1"/>
        </dgm:presLayoutVars>
      </dgm:prSet>
      <dgm:spPr/>
    </dgm:pt>
    <dgm:pt modelId="{902339B9-62D9-46E0-9635-8260344E34D6}" type="pres">
      <dgm:prSet presAssocID="{FD3138F9-B8D9-499F-A56B-0395C0FF5948}" presName="sibTrans" presStyleLbl="sibTrans2D1" presStyleIdx="0" presStyleCnt="3"/>
      <dgm:spPr/>
    </dgm:pt>
    <dgm:pt modelId="{9B94AA2B-333A-450F-B606-0FD4AE68EE9D}" type="pres">
      <dgm:prSet presAssocID="{FD3138F9-B8D9-499F-A56B-0395C0FF5948}" presName="connectorText" presStyleLbl="sibTrans2D1" presStyleIdx="0" presStyleCnt="3"/>
      <dgm:spPr/>
    </dgm:pt>
    <dgm:pt modelId="{7510F312-FF6F-42E9-BEEB-696A368A9F77}" type="pres">
      <dgm:prSet presAssocID="{06A25501-2A70-4122-9586-35C003381C65}" presName="node" presStyleLbl="node1" presStyleIdx="1" presStyleCnt="4" custScaleY="127794">
        <dgm:presLayoutVars>
          <dgm:bulletEnabled val="1"/>
        </dgm:presLayoutVars>
      </dgm:prSet>
      <dgm:spPr/>
    </dgm:pt>
    <dgm:pt modelId="{AA1F443A-3DD3-4D37-964C-2AA2E152D650}" type="pres">
      <dgm:prSet presAssocID="{B57E919F-93CA-4D07-92C4-E3C6E07929DC}" presName="sibTrans" presStyleLbl="sibTrans2D1" presStyleIdx="1" presStyleCnt="3"/>
      <dgm:spPr/>
    </dgm:pt>
    <dgm:pt modelId="{2550CA4A-5F7E-426D-B033-97671607CC28}" type="pres">
      <dgm:prSet presAssocID="{B57E919F-93CA-4D07-92C4-E3C6E07929DC}" presName="connectorText" presStyleLbl="sibTrans2D1" presStyleIdx="1" presStyleCnt="3"/>
      <dgm:spPr/>
    </dgm:pt>
    <dgm:pt modelId="{BF7996EE-C385-4BE6-BBF7-9B0E4633072C}" type="pres">
      <dgm:prSet presAssocID="{E89882A2-DAEE-402D-9B53-6B2E711B71BC}" presName="node" presStyleLbl="node1" presStyleIdx="2" presStyleCnt="4" custScaleY="127794">
        <dgm:presLayoutVars>
          <dgm:bulletEnabled val="1"/>
        </dgm:presLayoutVars>
      </dgm:prSet>
      <dgm:spPr/>
    </dgm:pt>
    <dgm:pt modelId="{ACB8A079-8B22-40F0-963E-86E4B3DF30C2}" type="pres">
      <dgm:prSet presAssocID="{6D918A38-CE75-470F-8F3E-CCBD5E05F80E}" presName="sibTrans" presStyleLbl="sibTrans2D1" presStyleIdx="2" presStyleCnt="3"/>
      <dgm:spPr/>
    </dgm:pt>
    <dgm:pt modelId="{E1072A70-1B1E-4F1F-AB7E-6E2B205F8A7D}" type="pres">
      <dgm:prSet presAssocID="{6D918A38-CE75-470F-8F3E-CCBD5E05F80E}" presName="connectorText" presStyleLbl="sibTrans2D1" presStyleIdx="2" presStyleCnt="3"/>
      <dgm:spPr/>
    </dgm:pt>
    <dgm:pt modelId="{5503C0C2-886C-4C16-8B1E-73A6C2E4789A}" type="pres">
      <dgm:prSet presAssocID="{F2F77666-FF7C-4015-ACF8-1A5EE0BCE87B}" presName="node" presStyleLbl="node1" presStyleIdx="3" presStyleCnt="4" custScaleY="127794">
        <dgm:presLayoutVars>
          <dgm:bulletEnabled val="1"/>
        </dgm:presLayoutVars>
      </dgm:prSet>
      <dgm:spPr/>
    </dgm:pt>
  </dgm:ptLst>
  <dgm:cxnLst>
    <dgm:cxn modelId="{202EAF04-4B76-47BB-B5F4-C0809F4E97D8}" type="presOf" srcId="{B57E919F-93CA-4D07-92C4-E3C6E07929DC}" destId="{2550CA4A-5F7E-426D-B033-97671607CC28}" srcOrd="1" destOrd="0" presId="urn:microsoft.com/office/officeart/2005/8/layout/process1"/>
    <dgm:cxn modelId="{F9D7870E-85A9-48C5-8A91-3FEA88C2F33F}" type="presOf" srcId="{DE57D318-3E66-4A1D-AAC9-1E48DBE907A0}" destId="{C5CF177D-E2EC-448C-98F4-BE5665BB5CF7}" srcOrd="0" destOrd="0" presId="urn:microsoft.com/office/officeart/2005/8/layout/process1"/>
    <dgm:cxn modelId="{D857C72B-289A-404D-9F7D-9E3922FAE717}" srcId="{DE57D318-3E66-4A1D-AAC9-1E48DBE907A0}" destId="{F2F77666-FF7C-4015-ACF8-1A5EE0BCE87B}" srcOrd="3" destOrd="0" parTransId="{4A7E827D-1BB2-4EE3-8D94-3B049CFD9D5A}" sibTransId="{F42EF545-875E-424D-9898-C5BF4F3F41D7}"/>
    <dgm:cxn modelId="{CA8C4B3B-C350-44AB-BA5F-FB6A44A80B60}" type="presOf" srcId="{06A25501-2A70-4122-9586-35C003381C65}" destId="{7510F312-FF6F-42E9-BEEB-696A368A9F77}" srcOrd="0" destOrd="0" presId="urn:microsoft.com/office/officeart/2005/8/layout/process1"/>
    <dgm:cxn modelId="{A1569F5C-55AB-471C-A722-C92B2F513348}" type="presOf" srcId="{6D918A38-CE75-470F-8F3E-CCBD5E05F80E}" destId="{E1072A70-1B1E-4F1F-AB7E-6E2B205F8A7D}" srcOrd="1" destOrd="0" presId="urn:microsoft.com/office/officeart/2005/8/layout/process1"/>
    <dgm:cxn modelId="{A5896C68-CC77-4BCD-B845-17B5AED7C46E}" type="presOf" srcId="{FD3138F9-B8D9-499F-A56B-0395C0FF5948}" destId="{9B94AA2B-333A-450F-B606-0FD4AE68EE9D}" srcOrd="1" destOrd="0" presId="urn:microsoft.com/office/officeart/2005/8/layout/process1"/>
    <dgm:cxn modelId="{C1A86C6F-3F38-471C-B995-82510C7F4255}" type="presOf" srcId="{B57E919F-93CA-4D07-92C4-E3C6E07929DC}" destId="{AA1F443A-3DD3-4D37-964C-2AA2E152D650}" srcOrd="0" destOrd="0" presId="urn:microsoft.com/office/officeart/2005/8/layout/process1"/>
    <dgm:cxn modelId="{1E221259-1A63-4949-B646-9D0863F8F2BA}" srcId="{DE57D318-3E66-4A1D-AAC9-1E48DBE907A0}" destId="{E89882A2-DAEE-402D-9B53-6B2E711B71BC}" srcOrd="2" destOrd="0" parTransId="{280C9758-087A-4D01-8598-A7E7EBF7D563}" sibTransId="{6D918A38-CE75-470F-8F3E-CCBD5E05F80E}"/>
    <dgm:cxn modelId="{1B6929A1-4402-4363-9096-A1C7DC0B656B}" type="presOf" srcId="{FD3138F9-B8D9-499F-A56B-0395C0FF5948}" destId="{902339B9-62D9-46E0-9635-8260344E34D6}" srcOrd="0" destOrd="0" presId="urn:microsoft.com/office/officeart/2005/8/layout/process1"/>
    <dgm:cxn modelId="{A9E234E0-41DE-4351-ABFF-323D9E34AAF9}" type="presOf" srcId="{2B892603-9026-4A67-8B2E-4D34D1EF0683}" destId="{CA6632B3-F9E5-4905-9F35-E8361EFCED25}" srcOrd="0" destOrd="0" presId="urn:microsoft.com/office/officeart/2005/8/layout/process1"/>
    <dgm:cxn modelId="{200DAAE0-BBAB-4802-92B7-358F396D0267}" type="presOf" srcId="{E89882A2-DAEE-402D-9B53-6B2E711B71BC}" destId="{BF7996EE-C385-4BE6-BBF7-9B0E4633072C}" srcOrd="0" destOrd="0" presId="urn:microsoft.com/office/officeart/2005/8/layout/process1"/>
    <dgm:cxn modelId="{0DF829E8-7897-4AE9-B4F5-4886952E577C}" srcId="{DE57D318-3E66-4A1D-AAC9-1E48DBE907A0}" destId="{2B892603-9026-4A67-8B2E-4D34D1EF0683}" srcOrd="0" destOrd="0" parTransId="{1F46EDB3-D15B-4941-B13E-9D15ACBC0A29}" sibTransId="{FD3138F9-B8D9-499F-A56B-0395C0FF5948}"/>
    <dgm:cxn modelId="{34DE97E9-7519-44E5-AD9C-7DF8BDF27A97}" type="presOf" srcId="{F2F77666-FF7C-4015-ACF8-1A5EE0BCE87B}" destId="{5503C0C2-886C-4C16-8B1E-73A6C2E4789A}" srcOrd="0" destOrd="0" presId="urn:microsoft.com/office/officeart/2005/8/layout/process1"/>
    <dgm:cxn modelId="{DDB88FF7-FE2A-42FD-94E8-B78B530CD146}" srcId="{DE57D318-3E66-4A1D-AAC9-1E48DBE907A0}" destId="{06A25501-2A70-4122-9586-35C003381C65}" srcOrd="1" destOrd="0" parTransId="{91983B9E-6A3F-46A7-8899-12FBA9CFE576}" sibTransId="{B57E919F-93CA-4D07-92C4-E3C6E07929DC}"/>
    <dgm:cxn modelId="{34429BFB-EB44-4DAF-89B2-D63435311953}" type="presOf" srcId="{6D918A38-CE75-470F-8F3E-CCBD5E05F80E}" destId="{ACB8A079-8B22-40F0-963E-86E4B3DF30C2}" srcOrd="0" destOrd="0" presId="urn:microsoft.com/office/officeart/2005/8/layout/process1"/>
    <dgm:cxn modelId="{D4DEF43E-3174-4842-808C-C9A9580C6C61}" type="presParOf" srcId="{C5CF177D-E2EC-448C-98F4-BE5665BB5CF7}" destId="{CA6632B3-F9E5-4905-9F35-E8361EFCED25}" srcOrd="0" destOrd="0" presId="urn:microsoft.com/office/officeart/2005/8/layout/process1"/>
    <dgm:cxn modelId="{4852661D-1B65-437A-B487-32F0A0A614DB}" type="presParOf" srcId="{C5CF177D-E2EC-448C-98F4-BE5665BB5CF7}" destId="{902339B9-62D9-46E0-9635-8260344E34D6}" srcOrd="1" destOrd="0" presId="urn:microsoft.com/office/officeart/2005/8/layout/process1"/>
    <dgm:cxn modelId="{971F15D6-7F5C-4AF4-8D1B-749A93A7B68D}" type="presParOf" srcId="{902339B9-62D9-46E0-9635-8260344E34D6}" destId="{9B94AA2B-333A-450F-B606-0FD4AE68EE9D}" srcOrd="0" destOrd="0" presId="urn:microsoft.com/office/officeart/2005/8/layout/process1"/>
    <dgm:cxn modelId="{C11AC901-D746-4D0A-9F48-B4EEF284CF7F}" type="presParOf" srcId="{C5CF177D-E2EC-448C-98F4-BE5665BB5CF7}" destId="{7510F312-FF6F-42E9-BEEB-696A368A9F77}" srcOrd="2" destOrd="0" presId="urn:microsoft.com/office/officeart/2005/8/layout/process1"/>
    <dgm:cxn modelId="{26060511-E0EA-4578-90FD-726403679066}" type="presParOf" srcId="{C5CF177D-E2EC-448C-98F4-BE5665BB5CF7}" destId="{AA1F443A-3DD3-4D37-964C-2AA2E152D650}" srcOrd="3" destOrd="0" presId="urn:microsoft.com/office/officeart/2005/8/layout/process1"/>
    <dgm:cxn modelId="{55B61A10-FD92-4A41-AF3C-65FA5B1D56CF}" type="presParOf" srcId="{AA1F443A-3DD3-4D37-964C-2AA2E152D650}" destId="{2550CA4A-5F7E-426D-B033-97671607CC28}" srcOrd="0" destOrd="0" presId="urn:microsoft.com/office/officeart/2005/8/layout/process1"/>
    <dgm:cxn modelId="{8C831F26-CA9B-46C2-9ABE-3EE6F73325AD}" type="presParOf" srcId="{C5CF177D-E2EC-448C-98F4-BE5665BB5CF7}" destId="{BF7996EE-C385-4BE6-BBF7-9B0E4633072C}" srcOrd="4" destOrd="0" presId="urn:microsoft.com/office/officeart/2005/8/layout/process1"/>
    <dgm:cxn modelId="{4E7E62AC-018C-4EE2-A1EA-05F100EE71CB}" type="presParOf" srcId="{C5CF177D-E2EC-448C-98F4-BE5665BB5CF7}" destId="{ACB8A079-8B22-40F0-963E-86E4B3DF30C2}" srcOrd="5" destOrd="0" presId="urn:microsoft.com/office/officeart/2005/8/layout/process1"/>
    <dgm:cxn modelId="{FD375683-7BAB-4628-9A16-D9CB9CC264D8}" type="presParOf" srcId="{ACB8A079-8B22-40F0-963E-86E4B3DF30C2}" destId="{E1072A70-1B1E-4F1F-AB7E-6E2B205F8A7D}" srcOrd="0" destOrd="0" presId="urn:microsoft.com/office/officeart/2005/8/layout/process1"/>
    <dgm:cxn modelId="{EA2724F2-5349-44F1-B46F-C43B36315526}" type="presParOf" srcId="{C5CF177D-E2EC-448C-98F4-BE5665BB5CF7}" destId="{5503C0C2-886C-4C16-8B1E-73A6C2E4789A}" srcOrd="6" destOrd="0" presId="urn:microsoft.com/office/officeart/2005/8/layout/process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7D318-3E66-4A1D-AAC9-1E48DBE907A0}" type="doc">
      <dgm:prSet loTypeId="urn:microsoft.com/office/officeart/2005/8/layout/process1" loCatId="process" qsTypeId="urn:microsoft.com/office/officeart/2005/8/quickstyle/simple1" qsCatId="simple" csTypeId="urn:microsoft.com/office/officeart/2005/8/colors/accent1_3" csCatId="accent1" phldr="1"/>
      <dgm:spPr/>
    </dgm:pt>
    <dgm:pt modelId="{E89882A2-DAEE-402D-9B53-6B2E711B71BC}">
      <dgm:prSet phldrT="[Teksts]" custT="1"/>
      <dgm:spPr/>
      <dgm:t>
        <a:bodyPr/>
        <a:lstStyle/>
        <a:p>
          <a:r>
            <a:rPr lang="lv-LV" sz="2000" b="1">
              <a:latin typeface="Calibri Light" panose="020F0302020204030204" pitchFamily="34" charset="0"/>
              <a:ea typeface="Cambria" panose="02040503050406030204" pitchFamily="18" charset="0"/>
              <a:cs typeface="Calibri Light" panose="020F0302020204030204" pitchFamily="34" charset="0"/>
            </a:rPr>
            <a:t>aprīlis – a</a:t>
          </a:r>
          <a:r>
            <a:rPr lang="pt-BR" sz="2000" b="1">
              <a:latin typeface="Calibri Light" panose="020F0302020204030204" pitchFamily="34" charset="0"/>
              <a:ea typeface="Cambria" panose="02040503050406030204" pitchFamily="18" charset="0"/>
              <a:cs typeface="Calibri Light" panose="020F0302020204030204" pitchFamily="34" charset="0"/>
            </a:rPr>
            <a:t>ugust</a:t>
          </a:r>
          <a:r>
            <a:rPr lang="lv-LV" sz="2000" b="1">
              <a:latin typeface="Calibri Light" panose="020F0302020204030204" pitchFamily="34" charset="0"/>
              <a:ea typeface="Cambria" panose="02040503050406030204" pitchFamily="18" charset="0"/>
              <a:cs typeface="Calibri Light" panose="020F0302020204030204" pitchFamily="34" charset="0"/>
            </a:rPr>
            <a:t>s</a:t>
          </a:r>
        </a:p>
        <a:p>
          <a:pPr>
            <a:lnSpc>
              <a:spcPct val="100000"/>
            </a:lnSpc>
            <a:spcAft>
              <a:spcPts val="0"/>
            </a:spcAft>
          </a:pPr>
          <a:endParaRPr lang="lv-LV" sz="1800">
            <a:latin typeface="Calibri Light" panose="020F0302020204030204" pitchFamily="34" charset="0"/>
            <a:ea typeface="Cambria" panose="02040503050406030204" pitchFamily="18" charset="0"/>
            <a:cs typeface="Calibri Light" panose="020F0302020204030204" pitchFamily="34" charset="0"/>
          </a:endParaRPr>
        </a:p>
        <a:p>
          <a:pPr>
            <a:lnSpc>
              <a:spcPct val="100000"/>
            </a:lnSpc>
            <a:spcAft>
              <a:spcPts val="0"/>
            </a:spcAft>
          </a:pPr>
          <a:r>
            <a:rPr lang="lv-LV" sz="1800">
              <a:latin typeface="Calibri Light" panose="020F0302020204030204" pitchFamily="34" charset="0"/>
              <a:ea typeface="Cambria" panose="02040503050406030204" pitchFamily="18" charset="0"/>
              <a:cs typeface="Calibri Light" panose="020F0302020204030204" pitchFamily="34" charset="0"/>
            </a:rPr>
            <a:t>Izglītības programmu licencēšana</a:t>
          </a:r>
        </a:p>
        <a:p>
          <a:pPr>
            <a:lnSpc>
              <a:spcPct val="100000"/>
            </a:lnSpc>
            <a:spcAft>
              <a:spcPts val="0"/>
            </a:spcAft>
          </a:pPr>
          <a:r>
            <a:rPr lang="lv-LV" sz="1800">
              <a:latin typeface="Calibri Light" panose="020F0302020204030204" pitchFamily="34" charset="0"/>
              <a:ea typeface="Cambria" panose="02040503050406030204" pitchFamily="18" charset="0"/>
              <a:cs typeface="Calibri Light" panose="020F0302020204030204" pitchFamily="34" charset="0"/>
            </a:rPr>
            <a:t>&amp;</a:t>
          </a:r>
        </a:p>
        <a:p>
          <a:pPr>
            <a:lnSpc>
              <a:spcPct val="100000"/>
            </a:lnSpc>
            <a:spcAft>
              <a:spcPts val="0"/>
            </a:spcAft>
          </a:pPr>
          <a:r>
            <a:rPr lang="lv-LV" sz="1800">
              <a:latin typeface="Calibri Light" panose="020F0302020204030204" pitchFamily="34" charset="0"/>
              <a:ea typeface="Cambria" panose="02040503050406030204" pitchFamily="18" charset="0"/>
              <a:cs typeface="Calibri Light" panose="020F0302020204030204" pitchFamily="34" charset="0"/>
            </a:rPr>
            <a:t>izmaiņas iekšējos normatīvajos aktos</a:t>
          </a:r>
          <a:endParaRPr lang="lv-LV" sz="1800" cap="all" baseline="0">
            <a:latin typeface="Calibri Light" panose="020F0302020204030204" pitchFamily="34" charset="0"/>
            <a:ea typeface="Cambria" panose="02040503050406030204" pitchFamily="18" charset="0"/>
            <a:cs typeface="Calibri Light" panose="020F0302020204030204" pitchFamily="34" charset="0"/>
          </a:endParaRPr>
        </a:p>
      </dgm:t>
    </dgm:pt>
    <dgm:pt modelId="{280C9758-087A-4D01-8598-A7E7EBF7D563}" type="parTrans" cxnId="{1E221259-1A63-4949-B646-9D0863F8F2BA}">
      <dgm:prSet/>
      <dgm:spPr/>
      <dgm:t>
        <a:bodyPr/>
        <a:lstStyle/>
        <a:p>
          <a:endParaRPr lang="lv-LV"/>
        </a:p>
      </dgm:t>
    </dgm:pt>
    <dgm:pt modelId="{6D918A38-CE75-470F-8F3E-CCBD5E05F80E}" type="sibTrans" cxnId="{1E221259-1A63-4949-B646-9D0863F8F2BA}">
      <dgm:prSet/>
      <dgm:spPr/>
      <dgm:t>
        <a:bodyPr/>
        <a:lstStyle/>
        <a:p>
          <a:endParaRPr lang="lv-LV">
            <a:latin typeface="Cambria" panose="02040503050406030204" pitchFamily="18" charset="0"/>
            <a:ea typeface="Cambria" panose="02040503050406030204" pitchFamily="18" charset="0"/>
          </a:endParaRPr>
        </a:p>
      </dgm:t>
    </dgm:pt>
    <dgm:pt modelId="{06A25501-2A70-4122-9586-35C003381C65}">
      <dgm:prSet phldrT="[Teksts]" custT="1"/>
      <dgm:spPr/>
      <dgm:t>
        <a:bodyPr/>
        <a:lstStyle/>
        <a:p>
          <a:r>
            <a:rPr lang="lv-LV" sz="2000" b="1">
              <a:latin typeface="Calibri Light" panose="020F0302020204030204" pitchFamily="34" charset="0"/>
              <a:ea typeface="Cambria" panose="02040503050406030204" pitchFamily="18" charset="0"/>
              <a:cs typeface="Calibri Light" panose="020F0302020204030204" pitchFamily="34" charset="0"/>
            </a:rPr>
            <a:t>marts – maijs</a:t>
          </a:r>
          <a:br>
            <a:rPr lang="lv-LV" sz="1800">
              <a:latin typeface="Calibri Light" panose="020F0302020204030204" pitchFamily="34" charset="0"/>
              <a:ea typeface="Cambria" panose="02040503050406030204" pitchFamily="18" charset="0"/>
              <a:cs typeface="Calibri Light" panose="020F0302020204030204" pitchFamily="34" charset="0"/>
            </a:rPr>
          </a:br>
          <a:br>
            <a:rPr lang="lv-LV" sz="1800">
              <a:latin typeface="Calibri Light" panose="020F0302020204030204" pitchFamily="34" charset="0"/>
              <a:ea typeface="Cambria" panose="02040503050406030204" pitchFamily="18" charset="0"/>
              <a:cs typeface="Calibri Light" panose="020F0302020204030204" pitchFamily="34" charset="0"/>
            </a:rPr>
          </a:br>
          <a:r>
            <a:rPr lang="lv-LV" sz="1800">
              <a:latin typeface="Calibri Light" panose="020F0302020204030204" pitchFamily="34" charset="0"/>
              <a:ea typeface="Cambria" panose="02040503050406030204" pitchFamily="18" charset="0"/>
              <a:cs typeface="Calibri Light" panose="020F0302020204030204" pitchFamily="34" charset="0"/>
            </a:rPr>
            <a:t>Informatīvi semināri </a:t>
          </a:r>
          <a:br>
            <a:rPr lang="lv-LV" sz="1800">
              <a:latin typeface="Calibri Light" panose="020F0302020204030204" pitchFamily="34" charset="0"/>
              <a:ea typeface="Cambria" panose="02040503050406030204" pitchFamily="18" charset="0"/>
              <a:cs typeface="Calibri Light" panose="020F0302020204030204" pitchFamily="34" charset="0"/>
            </a:rPr>
          </a:br>
          <a:r>
            <a:rPr lang="lv-LV" sz="1800">
              <a:latin typeface="Calibri Light" panose="020F0302020204030204" pitchFamily="34" charset="0"/>
              <a:ea typeface="Cambria" panose="02040503050406030204" pitchFamily="18" charset="0"/>
              <a:cs typeface="Calibri Light" panose="020F0302020204030204" pitchFamily="34" charset="0"/>
            </a:rPr>
            <a:t>pašvaldību izglītības pārvaldēm</a:t>
          </a:r>
          <a:br>
            <a:rPr lang="lv-LV" sz="1800">
              <a:latin typeface="Calibri Light" panose="020F0302020204030204" pitchFamily="34" charset="0"/>
              <a:ea typeface="Cambria" panose="02040503050406030204" pitchFamily="18" charset="0"/>
              <a:cs typeface="Calibri Light" panose="020F0302020204030204" pitchFamily="34" charset="0"/>
            </a:rPr>
          </a:br>
          <a:r>
            <a:rPr lang="lv-LV" sz="1800">
              <a:latin typeface="Calibri Light" panose="020F0302020204030204" pitchFamily="34" charset="0"/>
              <a:ea typeface="Cambria" panose="02040503050406030204" pitchFamily="18" charset="0"/>
              <a:cs typeface="Calibri Light" panose="020F0302020204030204" pitchFamily="34" charset="0"/>
            </a:rPr>
            <a:t>&amp;</a:t>
          </a:r>
          <a:br>
            <a:rPr lang="lv-LV" sz="1800">
              <a:latin typeface="Calibri Light" panose="020F0302020204030204" pitchFamily="34" charset="0"/>
              <a:ea typeface="Cambria" panose="02040503050406030204" pitchFamily="18" charset="0"/>
              <a:cs typeface="Calibri Light" panose="020F0302020204030204" pitchFamily="34" charset="0"/>
            </a:rPr>
          </a:br>
          <a:r>
            <a:rPr lang="lv-LV" sz="1800">
              <a:latin typeface="Calibri Light" panose="020F0302020204030204" pitchFamily="34" charset="0"/>
              <a:ea typeface="Cambria" panose="02040503050406030204" pitchFamily="18" charset="0"/>
              <a:cs typeface="Calibri Light" panose="020F0302020204030204" pitchFamily="34" charset="0"/>
            </a:rPr>
            <a:t>izglītības iestādēm</a:t>
          </a:r>
          <a:r>
            <a:rPr lang="lv-LV" sz="1800" cap="all" baseline="0">
              <a:latin typeface="Calibri Light" panose="020F0302020204030204" pitchFamily="34" charset="0"/>
              <a:ea typeface="Cambria" panose="02040503050406030204" pitchFamily="18" charset="0"/>
              <a:cs typeface="Calibri Light" panose="020F0302020204030204" pitchFamily="34" charset="0"/>
            </a:rPr>
            <a:t> </a:t>
          </a:r>
        </a:p>
      </dgm:t>
    </dgm:pt>
    <dgm:pt modelId="{91983B9E-6A3F-46A7-8899-12FBA9CFE576}" type="parTrans" cxnId="{DDB88FF7-FE2A-42FD-94E8-B78B530CD146}">
      <dgm:prSet/>
      <dgm:spPr/>
      <dgm:t>
        <a:bodyPr/>
        <a:lstStyle/>
        <a:p>
          <a:endParaRPr lang="lv-LV"/>
        </a:p>
      </dgm:t>
    </dgm:pt>
    <dgm:pt modelId="{B57E919F-93CA-4D07-92C4-E3C6E07929DC}" type="sibTrans" cxnId="{DDB88FF7-FE2A-42FD-94E8-B78B530CD146}">
      <dgm:prSet/>
      <dgm:spPr/>
      <dgm:t>
        <a:bodyPr/>
        <a:lstStyle/>
        <a:p>
          <a:endParaRPr lang="lv-LV"/>
        </a:p>
      </dgm:t>
    </dgm:pt>
    <dgm:pt modelId="{F2F77666-FF7C-4015-ACF8-1A5EE0BCE87B}">
      <dgm:prSet phldrT="[Teksts]" custT="1"/>
      <dgm:spPr/>
      <dgm:t>
        <a:bodyPr/>
        <a:lstStyle/>
        <a:p>
          <a:r>
            <a:rPr lang="lv-LV" sz="2000" b="1">
              <a:latin typeface="Calibri Light" panose="020F0302020204030204" pitchFamily="34" charset="0"/>
              <a:ea typeface="Cambria" panose="02040503050406030204" pitchFamily="18" charset="0"/>
              <a:cs typeface="Calibri Light" panose="020F0302020204030204" pitchFamily="34" charset="0"/>
            </a:rPr>
            <a:t>2024. gada </a:t>
          </a:r>
          <a:br>
            <a:rPr lang="lv-LV" sz="2000" b="1">
              <a:latin typeface="Calibri Light" panose="020F0302020204030204" pitchFamily="34" charset="0"/>
              <a:ea typeface="Cambria" panose="02040503050406030204" pitchFamily="18" charset="0"/>
              <a:cs typeface="Calibri Light" panose="020F0302020204030204" pitchFamily="34" charset="0"/>
            </a:rPr>
          </a:br>
          <a:r>
            <a:rPr lang="lv-LV" sz="2000" b="1">
              <a:latin typeface="Calibri Light" panose="020F0302020204030204" pitchFamily="34" charset="0"/>
              <a:ea typeface="Cambria" panose="02040503050406030204" pitchFamily="18" charset="0"/>
              <a:cs typeface="Calibri Light" panose="020F0302020204030204" pitchFamily="34" charset="0"/>
            </a:rPr>
            <a:t>1. septembris</a:t>
          </a:r>
        </a:p>
        <a:p>
          <a:pPr>
            <a:lnSpc>
              <a:spcPct val="100000"/>
            </a:lnSpc>
            <a:spcAft>
              <a:spcPts val="0"/>
            </a:spcAft>
          </a:pPr>
          <a:endParaRPr lang="lv-LV" sz="1900">
            <a:latin typeface="Calibri Light" panose="020F0302020204030204" pitchFamily="34" charset="0"/>
            <a:ea typeface="Cambria" panose="02040503050406030204" pitchFamily="18" charset="0"/>
            <a:cs typeface="Calibri Light" panose="020F0302020204030204" pitchFamily="34" charset="0"/>
          </a:endParaRPr>
        </a:p>
        <a:p>
          <a:pPr>
            <a:lnSpc>
              <a:spcPct val="100000"/>
            </a:lnSpc>
            <a:spcAft>
              <a:spcPts val="0"/>
            </a:spcAft>
          </a:pPr>
          <a:r>
            <a:rPr lang="lv-LV" sz="1900" b="1">
              <a:latin typeface="Calibri Light" panose="020F0302020204030204" pitchFamily="34" charset="0"/>
              <a:ea typeface="Cambria" panose="02040503050406030204" pitchFamily="18" charset="0"/>
              <a:cs typeface="Calibri Light" panose="020F0302020204030204" pitchFamily="34" charset="0"/>
            </a:rPr>
            <a:t>Programmu</a:t>
          </a:r>
        </a:p>
        <a:p>
          <a:pPr>
            <a:lnSpc>
              <a:spcPct val="100000"/>
            </a:lnSpc>
            <a:spcAft>
              <a:spcPts val="0"/>
            </a:spcAft>
          </a:pPr>
          <a:r>
            <a:rPr lang="lv-LV" sz="1900" b="1">
              <a:latin typeface="Calibri Light" panose="020F0302020204030204" pitchFamily="34" charset="0"/>
              <a:ea typeface="Cambria" panose="02040503050406030204" pitchFamily="18" charset="0"/>
              <a:cs typeface="Calibri Light" panose="020F0302020204030204" pitchFamily="34" charset="0"/>
            </a:rPr>
            <a:t> īstenošanas uzsākšana </a:t>
          </a:r>
        </a:p>
      </dgm:t>
    </dgm:pt>
    <dgm:pt modelId="{F42EF545-875E-424D-9898-C5BF4F3F41D7}" type="sibTrans" cxnId="{D857C72B-289A-404D-9F7D-9E3922FAE717}">
      <dgm:prSet/>
      <dgm:spPr/>
      <dgm:t>
        <a:bodyPr/>
        <a:lstStyle/>
        <a:p>
          <a:endParaRPr lang="lv-LV">
            <a:latin typeface="Cambria" panose="02040503050406030204" pitchFamily="18" charset="0"/>
            <a:ea typeface="Cambria" panose="02040503050406030204" pitchFamily="18" charset="0"/>
          </a:endParaRPr>
        </a:p>
      </dgm:t>
    </dgm:pt>
    <dgm:pt modelId="{4A7E827D-1BB2-4EE3-8D94-3B049CFD9D5A}" type="parTrans" cxnId="{D857C72B-289A-404D-9F7D-9E3922FAE717}">
      <dgm:prSet/>
      <dgm:spPr/>
      <dgm:t>
        <a:bodyPr/>
        <a:lstStyle/>
        <a:p>
          <a:endParaRPr lang="lv-LV"/>
        </a:p>
      </dgm:t>
    </dgm:pt>
    <dgm:pt modelId="{C5CF177D-E2EC-448C-98F4-BE5665BB5CF7}" type="pres">
      <dgm:prSet presAssocID="{DE57D318-3E66-4A1D-AAC9-1E48DBE907A0}" presName="Name0" presStyleCnt="0">
        <dgm:presLayoutVars>
          <dgm:dir/>
          <dgm:resizeHandles val="exact"/>
        </dgm:presLayoutVars>
      </dgm:prSet>
      <dgm:spPr/>
    </dgm:pt>
    <dgm:pt modelId="{7510F312-FF6F-42E9-BEEB-696A368A9F77}" type="pres">
      <dgm:prSet presAssocID="{06A25501-2A70-4122-9586-35C003381C65}" presName="node" presStyleLbl="node1" presStyleIdx="0" presStyleCnt="3">
        <dgm:presLayoutVars>
          <dgm:bulletEnabled val="1"/>
        </dgm:presLayoutVars>
      </dgm:prSet>
      <dgm:spPr/>
    </dgm:pt>
    <dgm:pt modelId="{AA1F443A-3DD3-4D37-964C-2AA2E152D650}" type="pres">
      <dgm:prSet presAssocID="{B57E919F-93CA-4D07-92C4-E3C6E07929DC}" presName="sibTrans" presStyleLbl="sibTrans2D1" presStyleIdx="0" presStyleCnt="2"/>
      <dgm:spPr/>
    </dgm:pt>
    <dgm:pt modelId="{2550CA4A-5F7E-426D-B033-97671607CC28}" type="pres">
      <dgm:prSet presAssocID="{B57E919F-93CA-4D07-92C4-E3C6E07929DC}" presName="connectorText" presStyleLbl="sibTrans2D1" presStyleIdx="0" presStyleCnt="2"/>
      <dgm:spPr/>
    </dgm:pt>
    <dgm:pt modelId="{BF7996EE-C385-4BE6-BBF7-9B0E4633072C}" type="pres">
      <dgm:prSet presAssocID="{E89882A2-DAEE-402D-9B53-6B2E711B71BC}" presName="node" presStyleLbl="node1" presStyleIdx="1" presStyleCnt="3">
        <dgm:presLayoutVars>
          <dgm:bulletEnabled val="1"/>
        </dgm:presLayoutVars>
      </dgm:prSet>
      <dgm:spPr/>
    </dgm:pt>
    <dgm:pt modelId="{ACB8A079-8B22-40F0-963E-86E4B3DF30C2}" type="pres">
      <dgm:prSet presAssocID="{6D918A38-CE75-470F-8F3E-CCBD5E05F80E}" presName="sibTrans" presStyleLbl="sibTrans2D1" presStyleIdx="1" presStyleCnt="2"/>
      <dgm:spPr/>
    </dgm:pt>
    <dgm:pt modelId="{E1072A70-1B1E-4F1F-AB7E-6E2B205F8A7D}" type="pres">
      <dgm:prSet presAssocID="{6D918A38-CE75-470F-8F3E-CCBD5E05F80E}" presName="connectorText" presStyleLbl="sibTrans2D1" presStyleIdx="1" presStyleCnt="2"/>
      <dgm:spPr/>
    </dgm:pt>
    <dgm:pt modelId="{5503C0C2-886C-4C16-8B1E-73A6C2E4789A}" type="pres">
      <dgm:prSet presAssocID="{F2F77666-FF7C-4015-ACF8-1A5EE0BCE87B}" presName="node" presStyleLbl="node1" presStyleIdx="2" presStyleCnt="3">
        <dgm:presLayoutVars>
          <dgm:bulletEnabled val="1"/>
        </dgm:presLayoutVars>
      </dgm:prSet>
      <dgm:spPr/>
    </dgm:pt>
  </dgm:ptLst>
  <dgm:cxnLst>
    <dgm:cxn modelId="{202EAF04-4B76-47BB-B5F4-C0809F4E97D8}" type="presOf" srcId="{B57E919F-93CA-4D07-92C4-E3C6E07929DC}" destId="{2550CA4A-5F7E-426D-B033-97671607CC28}" srcOrd="1" destOrd="0" presId="urn:microsoft.com/office/officeart/2005/8/layout/process1"/>
    <dgm:cxn modelId="{F9D7870E-85A9-48C5-8A91-3FEA88C2F33F}" type="presOf" srcId="{DE57D318-3E66-4A1D-AAC9-1E48DBE907A0}" destId="{C5CF177D-E2EC-448C-98F4-BE5665BB5CF7}" srcOrd="0" destOrd="0" presId="urn:microsoft.com/office/officeart/2005/8/layout/process1"/>
    <dgm:cxn modelId="{D857C72B-289A-404D-9F7D-9E3922FAE717}" srcId="{DE57D318-3E66-4A1D-AAC9-1E48DBE907A0}" destId="{F2F77666-FF7C-4015-ACF8-1A5EE0BCE87B}" srcOrd="2" destOrd="0" parTransId="{4A7E827D-1BB2-4EE3-8D94-3B049CFD9D5A}" sibTransId="{F42EF545-875E-424D-9898-C5BF4F3F41D7}"/>
    <dgm:cxn modelId="{CA8C4B3B-C350-44AB-BA5F-FB6A44A80B60}" type="presOf" srcId="{06A25501-2A70-4122-9586-35C003381C65}" destId="{7510F312-FF6F-42E9-BEEB-696A368A9F77}" srcOrd="0" destOrd="0" presId="urn:microsoft.com/office/officeart/2005/8/layout/process1"/>
    <dgm:cxn modelId="{A1569F5C-55AB-471C-A722-C92B2F513348}" type="presOf" srcId="{6D918A38-CE75-470F-8F3E-CCBD5E05F80E}" destId="{E1072A70-1B1E-4F1F-AB7E-6E2B205F8A7D}" srcOrd="1" destOrd="0" presId="urn:microsoft.com/office/officeart/2005/8/layout/process1"/>
    <dgm:cxn modelId="{C1A86C6F-3F38-471C-B995-82510C7F4255}" type="presOf" srcId="{B57E919F-93CA-4D07-92C4-E3C6E07929DC}" destId="{AA1F443A-3DD3-4D37-964C-2AA2E152D650}" srcOrd="0" destOrd="0" presId="urn:microsoft.com/office/officeart/2005/8/layout/process1"/>
    <dgm:cxn modelId="{1E221259-1A63-4949-B646-9D0863F8F2BA}" srcId="{DE57D318-3E66-4A1D-AAC9-1E48DBE907A0}" destId="{E89882A2-DAEE-402D-9B53-6B2E711B71BC}" srcOrd="1" destOrd="0" parTransId="{280C9758-087A-4D01-8598-A7E7EBF7D563}" sibTransId="{6D918A38-CE75-470F-8F3E-CCBD5E05F80E}"/>
    <dgm:cxn modelId="{200DAAE0-BBAB-4802-92B7-358F396D0267}" type="presOf" srcId="{E89882A2-DAEE-402D-9B53-6B2E711B71BC}" destId="{BF7996EE-C385-4BE6-BBF7-9B0E4633072C}" srcOrd="0" destOrd="0" presId="urn:microsoft.com/office/officeart/2005/8/layout/process1"/>
    <dgm:cxn modelId="{34DE97E9-7519-44E5-AD9C-7DF8BDF27A97}" type="presOf" srcId="{F2F77666-FF7C-4015-ACF8-1A5EE0BCE87B}" destId="{5503C0C2-886C-4C16-8B1E-73A6C2E4789A}" srcOrd="0" destOrd="0" presId="urn:microsoft.com/office/officeart/2005/8/layout/process1"/>
    <dgm:cxn modelId="{DDB88FF7-FE2A-42FD-94E8-B78B530CD146}" srcId="{DE57D318-3E66-4A1D-AAC9-1E48DBE907A0}" destId="{06A25501-2A70-4122-9586-35C003381C65}" srcOrd="0" destOrd="0" parTransId="{91983B9E-6A3F-46A7-8899-12FBA9CFE576}" sibTransId="{B57E919F-93CA-4D07-92C4-E3C6E07929DC}"/>
    <dgm:cxn modelId="{34429BFB-EB44-4DAF-89B2-D63435311953}" type="presOf" srcId="{6D918A38-CE75-470F-8F3E-CCBD5E05F80E}" destId="{ACB8A079-8B22-40F0-963E-86E4B3DF30C2}" srcOrd="0" destOrd="0" presId="urn:microsoft.com/office/officeart/2005/8/layout/process1"/>
    <dgm:cxn modelId="{C11AC901-D746-4D0A-9F48-B4EEF284CF7F}" type="presParOf" srcId="{C5CF177D-E2EC-448C-98F4-BE5665BB5CF7}" destId="{7510F312-FF6F-42E9-BEEB-696A368A9F77}" srcOrd="0" destOrd="0" presId="urn:microsoft.com/office/officeart/2005/8/layout/process1"/>
    <dgm:cxn modelId="{26060511-E0EA-4578-90FD-726403679066}" type="presParOf" srcId="{C5CF177D-E2EC-448C-98F4-BE5665BB5CF7}" destId="{AA1F443A-3DD3-4D37-964C-2AA2E152D650}" srcOrd="1" destOrd="0" presId="urn:microsoft.com/office/officeart/2005/8/layout/process1"/>
    <dgm:cxn modelId="{55B61A10-FD92-4A41-AF3C-65FA5B1D56CF}" type="presParOf" srcId="{AA1F443A-3DD3-4D37-964C-2AA2E152D650}" destId="{2550CA4A-5F7E-426D-B033-97671607CC28}" srcOrd="0" destOrd="0" presId="urn:microsoft.com/office/officeart/2005/8/layout/process1"/>
    <dgm:cxn modelId="{8C831F26-CA9B-46C2-9ABE-3EE6F73325AD}" type="presParOf" srcId="{C5CF177D-E2EC-448C-98F4-BE5665BB5CF7}" destId="{BF7996EE-C385-4BE6-BBF7-9B0E4633072C}" srcOrd="2" destOrd="0" presId="urn:microsoft.com/office/officeart/2005/8/layout/process1"/>
    <dgm:cxn modelId="{4E7E62AC-018C-4EE2-A1EA-05F100EE71CB}" type="presParOf" srcId="{C5CF177D-E2EC-448C-98F4-BE5665BB5CF7}" destId="{ACB8A079-8B22-40F0-963E-86E4B3DF30C2}" srcOrd="3" destOrd="0" presId="urn:microsoft.com/office/officeart/2005/8/layout/process1"/>
    <dgm:cxn modelId="{FD375683-7BAB-4628-9A16-D9CB9CC264D8}" type="presParOf" srcId="{ACB8A079-8B22-40F0-963E-86E4B3DF30C2}" destId="{E1072A70-1B1E-4F1F-AB7E-6E2B205F8A7D}" srcOrd="0" destOrd="0" presId="urn:microsoft.com/office/officeart/2005/8/layout/process1"/>
    <dgm:cxn modelId="{EA2724F2-5349-44F1-B46F-C43B36315526}" type="presParOf" srcId="{C5CF177D-E2EC-448C-98F4-BE5665BB5CF7}" destId="{5503C0C2-886C-4C16-8B1E-73A6C2E4789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632B3-F9E5-4905-9F35-E8361EFCED25}">
      <dsp:nvSpPr>
        <dsp:cNvPr id="0" name=""/>
        <dsp:cNvSpPr/>
      </dsp:nvSpPr>
      <dsp:spPr>
        <a:xfrm>
          <a:off x="3807" y="320000"/>
          <a:ext cx="1664566" cy="2952852"/>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lv-LV" sz="2000" b="1" kern="1200">
              <a:latin typeface="Calibri Light" panose="020F0302020204030204" pitchFamily="34" charset="0"/>
              <a:ea typeface="Cambria" panose="02040503050406030204" pitchFamily="18" charset="0"/>
              <a:cs typeface="Calibri Light" panose="020F0302020204030204" pitchFamily="34" charset="0"/>
            </a:rPr>
            <a:t>marts - aprīlis</a:t>
          </a:r>
          <a:br>
            <a:rPr lang="lv-LV" sz="2000" kern="1200">
              <a:latin typeface="Calibri Light" panose="020F0302020204030204" pitchFamily="34" charset="0"/>
              <a:ea typeface="Cambria" panose="02040503050406030204" pitchFamily="18" charset="0"/>
              <a:cs typeface="Calibri Light" panose="020F0302020204030204" pitchFamily="34" charset="0"/>
            </a:rPr>
          </a:br>
          <a:br>
            <a:rPr lang="lv-LV" sz="1800" kern="1200">
              <a:latin typeface="Calibri Light" panose="020F0302020204030204" pitchFamily="34" charset="0"/>
              <a:ea typeface="Cambria" panose="02040503050406030204" pitchFamily="18" charset="0"/>
              <a:cs typeface="Calibri Light" panose="020F0302020204030204" pitchFamily="34" charset="0"/>
            </a:rPr>
          </a:br>
          <a:r>
            <a:rPr lang="lv-LV" sz="1800" kern="1200">
              <a:latin typeface="Calibri Light" panose="020F0302020204030204" pitchFamily="34" charset="0"/>
              <a:ea typeface="Cambria" panose="02040503050406030204" pitchFamily="18" charset="0"/>
              <a:cs typeface="Calibri Light" panose="020F0302020204030204" pitchFamily="34" charset="0"/>
            </a:rPr>
            <a:t>Dibinātājs </a:t>
          </a:r>
          <a:br>
            <a:rPr lang="lv-LV" sz="1800" kern="1200">
              <a:latin typeface="Calibri Light" panose="020F0302020204030204" pitchFamily="34" charset="0"/>
              <a:ea typeface="Cambria" panose="02040503050406030204" pitchFamily="18" charset="0"/>
              <a:cs typeface="Calibri Light" panose="020F0302020204030204" pitchFamily="34" charset="0"/>
            </a:rPr>
          </a:br>
          <a:r>
            <a:rPr lang="lv-LV" sz="1800" kern="1200">
              <a:latin typeface="Calibri Light" panose="020F0302020204030204" pitchFamily="34" charset="0"/>
              <a:ea typeface="Cambria" panose="02040503050406030204" pitchFamily="18" charset="0"/>
              <a:cs typeface="Calibri Light" panose="020F0302020204030204" pitchFamily="34" charset="0"/>
            </a:rPr>
            <a:t>un </a:t>
          </a:r>
          <a:br>
            <a:rPr lang="lv-LV" sz="1800" kern="1200">
              <a:latin typeface="Calibri Light" panose="020F0302020204030204" pitchFamily="34" charset="0"/>
              <a:ea typeface="Cambria" panose="02040503050406030204" pitchFamily="18" charset="0"/>
              <a:cs typeface="Calibri Light" panose="020F0302020204030204" pitchFamily="34" charset="0"/>
            </a:rPr>
          </a:br>
          <a:r>
            <a:rPr lang="lv-LV" sz="1800" kern="1200">
              <a:latin typeface="Calibri Light" panose="020F0302020204030204" pitchFamily="34" charset="0"/>
              <a:ea typeface="Cambria" panose="02040503050406030204" pitchFamily="18" charset="0"/>
              <a:cs typeface="Calibri Light" panose="020F0302020204030204" pitchFamily="34" charset="0"/>
            </a:rPr>
            <a:t>izglītības iestāde </a:t>
          </a:r>
        </a:p>
        <a:p>
          <a:pPr marL="0" lvl="0" indent="0" algn="ctr" defTabSz="889000">
            <a:lnSpc>
              <a:spcPct val="90000"/>
            </a:lnSpc>
            <a:spcBef>
              <a:spcPct val="0"/>
            </a:spcBef>
            <a:spcAft>
              <a:spcPts val="0"/>
            </a:spcAft>
            <a:buNone/>
          </a:pPr>
          <a:r>
            <a:rPr lang="lv-LV" sz="1800" kern="1200">
              <a:latin typeface="Calibri Light" panose="020F0302020204030204" pitchFamily="34" charset="0"/>
              <a:ea typeface="Cambria" panose="02040503050406030204" pitchFamily="18" charset="0"/>
              <a:cs typeface="Calibri Light" panose="020F0302020204030204" pitchFamily="34" charset="0"/>
            </a:rPr>
            <a:t>izvērtē programmu īstenošanu </a:t>
          </a:r>
          <a:endParaRPr lang="lv-LV" sz="1800" kern="1200" cap="all" baseline="0">
            <a:latin typeface="Calibri Light" panose="020F0302020204030204" pitchFamily="34" charset="0"/>
            <a:ea typeface="Calibri Light" panose="020F0302020204030204" pitchFamily="34" charset="0"/>
            <a:cs typeface="Calibri Light" panose="020F0302020204030204" pitchFamily="34" charset="0"/>
          </a:endParaRPr>
        </a:p>
      </dsp:txBody>
      <dsp:txXfrm>
        <a:off x="52560" y="368753"/>
        <a:ext cx="1567060" cy="2855346"/>
      </dsp:txXfrm>
    </dsp:sp>
    <dsp:sp modelId="{902339B9-62D9-46E0-9635-8260344E34D6}">
      <dsp:nvSpPr>
        <dsp:cNvPr id="0" name=""/>
        <dsp:cNvSpPr/>
      </dsp:nvSpPr>
      <dsp:spPr>
        <a:xfrm>
          <a:off x="1834830" y="1590020"/>
          <a:ext cx="352888" cy="41281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lv-LV" sz="1700" kern="1200"/>
        </a:p>
      </dsp:txBody>
      <dsp:txXfrm>
        <a:off x="1834830" y="1672582"/>
        <a:ext cx="247022" cy="247688"/>
      </dsp:txXfrm>
    </dsp:sp>
    <dsp:sp modelId="{7510F312-FF6F-42E9-BEEB-696A368A9F77}">
      <dsp:nvSpPr>
        <dsp:cNvPr id="0" name=""/>
        <dsp:cNvSpPr/>
      </dsp:nvSpPr>
      <dsp:spPr>
        <a:xfrm>
          <a:off x="2334200" y="320670"/>
          <a:ext cx="1664566" cy="2951513"/>
        </a:xfrm>
        <a:prstGeom prst="roundRect">
          <a:avLst>
            <a:gd name="adj" fmla="val 10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a:latin typeface="Calibri Light" panose="020F0302020204030204" pitchFamily="34" charset="0"/>
              <a:ea typeface="Cambria" panose="02040503050406030204" pitchFamily="18" charset="0"/>
              <a:cs typeface="Calibri Light" panose="020F0302020204030204" pitchFamily="34" charset="0"/>
            </a:rPr>
            <a:t>Sākot ar aprīli</a:t>
          </a:r>
          <a:br>
            <a:rPr lang="lv-LV" sz="1800" kern="1200">
              <a:latin typeface="Calibri Light" panose="020F0302020204030204" pitchFamily="34" charset="0"/>
              <a:ea typeface="Cambria" panose="02040503050406030204" pitchFamily="18" charset="0"/>
              <a:cs typeface="Calibri Light" panose="020F0302020204030204" pitchFamily="34" charset="0"/>
            </a:rPr>
          </a:br>
          <a:br>
            <a:rPr lang="lv-LV" sz="1800" kern="1200">
              <a:latin typeface="Calibri Light" panose="020F0302020204030204" pitchFamily="34" charset="0"/>
              <a:ea typeface="Cambria" panose="02040503050406030204" pitchFamily="18" charset="0"/>
              <a:cs typeface="Calibri Light" panose="020F0302020204030204" pitchFamily="34" charset="0"/>
            </a:rPr>
          </a:br>
          <a:r>
            <a:rPr lang="lv-LV" sz="1800" kern="1200">
              <a:latin typeface="Calibri Light" panose="020F0302020204030204" pitchFamily="34" charset="0"/>
              <a:ea typeface="Cambria" panose="02040503050406030204" pitchFamily="18" charset="0"/>
              <a:cs typeface="Calibri Light" panose="020F0302020204030204" pitchFamily="34" charset="0"/>
            </a:rPr>
            <a:t>Mācību plānu sākotnējā saskaņošana </a:t>
          </a:r>
          <a:br>
            <a:rPr lang="lv-LV" sz="1800" kern="1200">
              <a:latin typeface="Calibri Light" panose="020F0302020204030204" pitchFamily="34" charset="0"/>
              <a:ea typeface="Cambria" panose="02040503050406030204" pitchFamily="18" charset="0"/>
              <a:cs typeface="Calibri Light" panose="020F0302020204030204" pitchFamily="34" charset="0"/>
            </a:rPr>
          </a:br>
          <a:r>
            <a:rPr lang="lv-LV" sz="1800" kern="1200">
              <a:latin typeface="Calibri Light" panose="020F0302020204030204" pitchFamily="34" charset="0"/>
              <a:ea typeface="Cambria" panose="02040503050406030204" pitchFamily="18" charset="0"/>
              <a:cs typeface="Calibri Light" panose="020F0302020204030204" pitchFamily="34" charset="0"/>
            </a:rPr>
            <a:t>e-pastā </a:t>
          </a:r>
          <a:br>
            <a:rPr lang="lv-LV" sz="1800" kern="1200">
              <a:latin typeface="Calibri Light" panose="020F0302020204030204" pitchFamily="34" charset="0"/>
              <a:ea typeface="Cambria" panose="02040503050406030204" pitchFamily="18" charset="0"/>
              <a:cs typeface="Calibri Light" panose="020F0302020204030204" pitchFamily="34" charset="0"/>
            </a:rPr>
          </a:br>
          <a:r>
            <a:rPr lang="lv-LV" sz="1600" kern="1200">
              <a:latin typeface="Calibri Light" panose="020F0302020204030204" pitchFamily="34" charset="0"/>
              <a:ea typeface="Cambria" panose="02040503050406030204" pitchFamily="18" charset="0"/>
              <a:cs typeface="Calibri Light" panose="020F0302020204030204" pitchFamily="34" charset="0"/>
            </a:rPr>
            <a:t>(LNKC eksperts)</a:t>
          </a:r>
          <a:endParaRPr lang="lv-LV" sz="1800" kern="1200" cap="all" baseline="0">
            <a:latin typeface="Calibri Light" panose="020F0302020204030204" pitchFamily="34" charset="0"/>
            <a:ea typeface="Cambria" panose="02040503050406030204" pitchFamily="18" charset="0"/>
            <a:cs typeface="Calibri Light" panose="020F0302020204030204" pitchFamily="34" charset="0"/>
          </a:endParaRPr>
        </a:p>
      </dsp:txBody>
      <dsp:txXfrm>
        <a:off x="2382953" y="369423"/>
        <a:ext cx="1567060" cy="2854007"/>
      </dsp:txXfrm>
    </dsp:sp>
    <dsp:sp modelId="{AA1F443A-3DD3-4D37-964C-2AA2E152D650}">
      <dsp:nvSpPr>
        <dsp:cNvPr id="0" name=""/>
        <dsp:cNvSpPr/>
      </dsp:nvSpPr>
      <dsp:spPr>
        <a:xfrm>
          <a:off x="4165224" y="1590020"/>
          <a:ext cx="352888" cy="412812"/>
        </a:xfrm>
        <a:prstGeom prst="rightArrow">
          <a:avLst>
            <a:gd name="adj1" fmla="val 60000"/>
            <a:gd name="adj2" fmla="val 50000"/>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lv-LV" sz="1700" kern="1200"/>
        </a:p>
      </dsp:txBody>
      <dsp:txXfrm>
        <a:off x="4165224" y="1672582"/>
        <a:ext cx="247022" cy="247688"/>
      </dsp:txXfrm>
    </dsp:sp>
    <dsp:sp modelId="{BF7996EE-C385-4BE6-BBF7-9B0E4633072C}">
      <dsp:nvSpPr>
        <dsp:cNvPr id="0" name=""/>
        <dsp:cNvSpPr/>
      </dsp:nvSpPr>
      <dsp:spPr>
        <a:xfrm>
          <a:off x="4664594" y="320670"/>
          <a:ext cx="1664566" cy="2951513"/>
        </a:xfrm>
        <a:prstGeom prst="roundRect">
          <a:avLst>
            <a:gd name="adj" fmla="val 10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br>
            <a:rPr lang="lv-LV" sz="2000" b="1" kern="1200">
              <a:latin typeface="Calibri Light" panose="020F0302020204030204" pitchFamily="34" charset="0"/>
              <a:ea typeface="Cambria" panose="02040503050406030204" pitchFamily="18" charset="0"/>
              <a:cs typeface="Calibri Light" panose="020F0302020204030204" pitchFamily="34" charset="0"/>
            </a:rPr>
          </a:br>
          <a:r>
            <a:rPr lang="lv-LV" sz="2000" b="1" kern="1200">
              <a:latin typeface="Calibri Light" panose="020F0302020204030204" pitchFamily="34" charset="0"/>
              <a:ea typeface="Cambria" panose="02040503050406030204" pitchFamily="18" charset="0"/>
              <a:cs typeface="Calibri Light" panose="020F0302020204030204" pitchFamily="34" charset="0"/>
            </a:rPr>
            <a:t>Dibinātāja </a:t>
          </a:r>
          <a:br>
            <a:rPr lang="lv-LV" sz="2000" b="1" kern="1200">
              <a:latin typeface="Calibri Light" panose="020F0302020204030204" pitchFamily="34" charset="0"/>
              <a:ea typeface="Cambria" panose="02040503050406030204" pitchFamily="18" charset="0"/>
              <a:cs typeface="Calibri Light" panose="020F0302020204030204" pitchFamily="34" charset="0"/>
            </a:rPr>
          </a:br>
          <a:r>
            <a:rPr lang="lv-LV" sz="2000" b="1" kern="1200">
              <a:latin typeface="Calibri Light" panose="020F0302020204030204" pitchFamily="34" charset="0"/>
              <a:ea typeface="Cambria" panose="02040503050406030204" pitchFamily="18" charset="0"/>
              <a:cs typeface="Calibri Light" panose="020F0302020204030204" pitchFamily="34" charset="0"/>
            </a:rPr>
            <a:t>un</a:t>
          </a:r>
          <a:br>
            <a:rPr lang="lv-LV" sz="2000" b="1" kern="1200">
              <a:latin typeface="Calibri Light" panose="020F0302020204030204" pitchFamily="34" charset="0"/>
              <a:ea typeface="Cambria" panose="02040503050406030204" pitchFamily="18" charset="0"/>
              <a:cs typeface="Calibri Light" panose="020F0302020204030204" pitchFamily="34" charset="0"/>
            </a:rPr>
          </a:br>
          <a:r>
            <a:rPr lang="lv-LV" sz="2000" b="1" kern="1200">
              <a:latin typeface="Calibri Light" panose="020F0302020204030204" pitchFamily="34" charset="0"/>
              <a:ea typeface="Cambria" panose="02040503050406030204" pitchFamily="18" charset="0"/>
              <a:cs typeface="Calibri Light" panose="020F0302020204030204" pitchFamily="34" charset="0"/>
            </a:rPr>
            <a:t>LNKC </a:t>
          </a:r>
          <a:br>
            <a:rPr lang="lv-LV" sz="2000" b="1" kern="1200">
              <a:latin typeface="Calibri Light" panose="020F0302020204030204" pitchFamily="34" charset="0"/>
              <a:ea typeface="Cambria" panose="02040503050406030204" pitchFamily="18" charset="0"/>
              <a:cs typeface="Calibri Light" panose="020F0302020204030204" pitchFamily="34" charset="0"/>
            </a:rPr>
          </a:br>
          <a:r>
            <a:rPr lang="lv-LV" sz="2000" b="1" kern="1200">
              <a:latin typeface="Calibri Light" panose="020F0302020204030204" pitchFamily="34" charset="0"/>
              <a:ea typeface="Cambria" panose="02040503050406030204" pitchFamily="18" charset="0"/>
              <a:cs typeface="Calibri Light" panose="020F0302020204030204" pitchFamily="34" charset="0"/>
            </a:rPr>
            <a:t>saskaņojums</a:t>
          </a:r>
          <a:endParaRPr lang="lv-LV" sz="1800" kern="1200" cap="all" baseline="0">
            <a:latin typeface="Calibri Light" panose="020F0302020204030204" pitchFamily="34" charset="0"/>
            <a:ea typeface="Cambria" panose="02040503050406030204" pitchFamily="18" charset="0"/>
            <a:cs typeface="Calibri Light" panose="020F0302020204030204" pitchFamily="34" charset="0"/>
          </a:endParaRPr>
        </a:p>
      </dsp:txBody>
      <dsp:txXfrm>
        <a:off x="4713347" y="369423"/>
        <a:ext cx="1567060" cy="2854007"/>
      </dsp:txXfrm>
    </dsp:sp>
    <dsp:sp modelId="{ACB8A079-8B22-40F0-963E-86E4B3DF30C2}">
      <dsp:nvSpPr>
        <dsp:cNvPr id="0" name=""/>
        <dsp:cNvSpPr/>
      </dsp:nvSpPr>
      <dsp:spPr>
        <a:xfrm>
          <a:off x="6495617" y="1590020"/>
          <a:ext cx="352888" cy="412812"/>
        </a:xfrm>
        <a:prstGeom prst="rightArrow">
          <a:avLst>
            <a:gd name="adj1" fmla="val 60000"/>
            <a:gd name="adj2" fmla="val 50000"/>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lv-LV" sz="1800" kern="1200">
            <a:latin typeface="Cambria" panose="02040503050406030204" pitchFamily="18" charset="0"/>
            <a:ea typeface="Cambria" panose="02040503050406030204" pitchFamily="18" charset="0"/>
          </a:endParaRPr>
        </a:p>
      </dsp:txBody>
      <dsp:txXfrm>
        <a:off x="6495617" y="1672582"/>
        <a:ext cx="247022" cy="247688"/>
      </dsp:txXfrm>
    </dsp:sp>
    <dsp:sp modelId="{5503C0C2-886C-4C16-8B1E-73A6C2E4789A}">
      <dsp:nvSpPr>
        <dsp:cNvPr id="0" name=""/>
        <dsp:cNvSpPr/>
      </dsp:nvSpPr>
      <dsp:spPr>
        <a:xfrm>
          <a:off x="6994987" y="320670"/>
          <a:ext cx="1664566" cy="2951513"/>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a:latin typeface="Calibri Light" panose="020F0302020204030204" pitchFamily="34" charset="0"/>
              <a:ea typeface="Cambria" panose="02040503050406030204" pitchFamily="18" charset="0"/>
              <a:cs typeface="Calibri Light" panose="020F0302020204030204" pitchFamily="34" charset="0"/>
            </a:rPr>
            <a:t>Iesniegšana </a:t>
          </a:r>
          <a:br>
            <a:rPr lang="lv-LV" sz="2000" b="1" kern="1200">
              <a:latin typeface="Calibri Light" panose="020F0302020204030204" pitchFamily="34" charset="0"/>
              <a:ea typeface="Cambria" panose="02040503050406030204" pitchFamily="18" charset="0"/>
              <a:cs typeface="Calibri Light" panose="020F0302020204030204" pitchFamily="34" charset="0"/>
            </a:rPr>
          </a:br>
          <a:r>
            <a:rPr lang="lv-LV" sz="2000" b="1" kern="1200">
              <a:latin typeface="Calibri Light" panose="020F0302020204030204" pitchFamily="34" charset="0"/>
              <a:ea typeface="Cambria" panose="02040503050406030204" pitchFamily="18" charset="0"/>
              <a:cs typeface="Calibri Light" panose="020F0302020204030204" pitchFamily="34" charset="0"/>
            </a:rPr>
            <a:t>IKVD (VIIS)</a:t>
          </a:r>
          <a:endParaRPr lang="lv-LV" sz="1900" b="1" kern="1200">
            <a:latin typeface="Calibri Light" panose="020F0302020204030204" pitchFamily="34" charset="0"/>
            <a:ea typeface="Cambria" panose="02040503050406030204" pitchFamily="18" charset="0"/>
            <a:cs typeface="Calibri Light" panose="020F0302020204030204" pitchFamily="34" charset="0"/>
          </a:endParaRPr>
        </a:p>
      </dsp:txBody>
      <dsp:txXfrm>
        <a:off x="7043740" y="369423"/>
        <a:ext cx="1567060" cy="2854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0F312-FF6F-42E9-BEEB-696A368A9F77}">
      <dsp:nvSpPr>
        <dsp:cNvPr id="0" name=""/>
        <dsp:cNvSpPr/>
      </dsp:nvSpPr>
      <dsp:spPr>
        <a:xfrm>
          <a:off x="7085" y="560860"/>
          <a:ext cx="2117708" cy="2573512"/>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a:latin typeface="Calibri Light" panose="020F0302020204030204" pitchFamily="34" charset="0"/>
              <a:ea typeface="Cambria" panose="02040503050406030204" pitchFamily="18" charset="0"/>
              <a:cs typeface="Calibri Light" panose="020F0302020204030204" pitchFamily="34" charset="0"/>
            </a:rPr>
            <a:t>marts – maijs</a:t>
          </a:r>
          <a:br>
            <a:rPr lang="lv-LV" sz="1800" kern="1200">
              <a:latin typeface="Calibri Light" panose="020F0302020204030204" pitchFamily="34" charset="0"/>
              <a:ea typeface="Cambria" panose="02040503050406030204" pitchFamily="18" charset="0"/>
              <a:cs typeface="Calibri Light" panose="020F0302020204030204" pitchFamily="34" charset="0"/>
            </a:rPr>
          </a:br>
          <a:br>
            <a:rPr lang="lv-LV" sz="1800" kern="1200">
              <a:latin typeface="Calibri Light" panose="020F0302020204030204" pitchFamily="34" charset="0"/>
              <a:ea typeface="Cambria" panose="02040503050406030204" pitchFamily="18" charset="0"/>
              <a:cs typeface="Calibri Light" panose="020F0302020204030204" pitchFamily="34" charset="0"/>
            </a:rPr>
          </a:br>
          <a:r>
            <a:rPr lang="lv-LV" sz="1800" kern="1200">
              <a:latin typeface="Calibri Light" panose="020F0302020204030204" pitchFamily="34" charset="0"/>
              <a:ea typeface="Cambria" panose="02040503050406030204" pitchFamily="18" charset="0"/>
              <a:cs typeface="Calibri Light" panose="020F0302020204030204" pitchFamily="34" charset="0"/>
            </a:rPr>
            <a:t>Informatīvi semināri </a:t>
          </a:r>
          <a:br>
            <a:rPr lang="lv-LV" sz="1800" kern="1200">
              <a:latin typeface="Calibri Light" panose="020F0302020204030204" pitchFamily="34" charset="0"/>
              <a:ea typeface="Cambria" panose="02040503050406030204" pitchFamily="18" charset="0"/>
              <a:cs typeface="Calibri Light" panose="020F0302020204030204" pitchFamily="34" charset="0"/>
            </a:rPr>
          </a:br>
          <a:r>
            <a:rPr lang="lv-LV" sz="1800" kern="1200">
              <a:latin typeface="Calibri Light" panose="020F0302020204030204" pitchFamily="34" charset="0"/>
              <a:ea typeface="Cambria" panose="02040503050406030204" pitchFamily="18" charset="0"/>
              <a:cs typeface="Calibri Light" panose="020F0302020204030204" pitchFamily="34" charset="0"/>
            </a:rPr>
            <a:t>pašvaldību izglītības pārvaldēm</a:t>
          </a:r>
          <a:br>
            <a:rPr lang="lv-LV" sz="1800" kern="1200">
              <a:latin typeface="Calibri Light" panose="020F0302020204030204" pitchFamily="34" charset="0"/>
              <a:ea typeface="Cambria" panose="02040503050406030204" pitchFamily="18" charset="0"/>
              <a:cs typeface="Calibri Light" panose="020F0302020204030204" pitchFamily="34" charset="0"/>
            </a:rPr>
          </a:br>
          <a:r>
            <a:rPr lang="lv-LV" sz="1800" kern="1200">
              <a:latin typeface="Calibri Light" panose="020F0302020204030204" pitchFamily="34" charset="0"/>
              <a:ea typeface="Cambria" panose="02040503050406030204" pitchFamily="18" charset="0"/>
              <a:cs typeface="Calibri Light" panose="020F0302020204030204" pitchFamily="34" charset="0"/>
            </a:rPr>
            <a:t>&amp;</a:t>
          </a:r>
          <a:br>
            <a:rPr lang="lv-LV" sz="1800" kern="1200">
              <a:latin typeface="Calibri Light" panose="020F0302020204030204" pitchFamily="34" charset="0"/>
              <a:ea typeface="Cambria" panose="02040503050406030204" pitchFamily="18" charset="0"/>
              <a:cs typeface="Calibri Light" panose="020F0302020204030204" pitchFamily="34" charset="0"/>
            </a:rPr>
          </a:br>
          <a:r>
            <a:rPr lang="lv-LV" sz="1800" kern="1200">
              <a:latin typeface="Calibri Light" panose="020F0302020204030204" pitchFamily="34" charset="0"/>
              <a:ea typeface="Cambria" panose="02040503050406030204" pitchFamily="18" charset="0"/>
              <a:cs typeface="Calibri Light" panose="020F0302020204030204" pitchFamily="34" charset="0"/>
            </a:rPr>
            <a:t>izglītības iestādēm</a:t>
          </a:r>
          <a:r>
            <a:rPr lang="lv-LV" sz="1800" kern="1200" cap="all" baseline="0">
              <a:latin typeface="Calibri Light" panose="020F0302020204030204" pitchFamily="34" charset="0"/>
              <a:ea typeface="Cambria" panose="02040503050406030204" pitchFamily="18" charset="0"/>
              <a:cs typeface="Calibri Light" panose="020F0302020204030204" pitchFamily="34" charset="0"/>
            </a:rPr>
            <a:t> </a:t>
          </a:r>
        </a:p>
      </dsp:txBody>
      <dsp:txXfrm>
        <a:off x="69111" y="622886"/>
        <a:ext cx="1993656" cy="2449460"/>
      </dsp:txXfrm>
    </dsp:sp>
    <dsp:sp modelId="{AA1F443A-3DD3-4D37-964C-2AA2E152D650}">
      <dsp:nvSpPr>
        <dsp:cNvPr id="0" name=""/>
        <dsp:cNvSpPr/>
      </dsp:nvSpPr>
      <dsp:spPr>
        <a:xfrm>
          <a:off x="2336564" y="1585021"/>
          <a:ext cx="448954" cy="525191"/>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lv-LV" sz="2200" kern="1200"/>
        </a:p>
      </dsp:txBody>
      <dsp:txXfrm>
        <a:off x="2336564" y="1690059"/>
        <a:ext cx="314268" cy="315115"/>
      </dsp:txXfrm>
    </dsp:sp>
    <dsp:sp modelId="{BF7996EE-C385-4BE6-BBF7-9B0E4633072C}">
      <dsp:nvSpPr>
        <dsp:cNvPr id="0" name=""/>
        <dsp:cNvSpPr/>
      </dsp:nvSpPr>
      <dsp:spPr>
        <a:xfrm>
          <a:off x="2971877" y="560860"/>
          <a:ext cx="2117708" cy="2573512"/>
        </a:xfrm>
        <a:prstGeom prst="roundRect">
          <a:avLst>
            <a:gd name="adj" fmla="val 10000"/>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spcBef>
              <a:spcPct val="0"/>
            </a:spcBef>
            <a:buNone/>
          </a:pPr>
          <a:r>
            <a:rPr lang="lv-LV" sz="2000" b="1" kern="1200">
              <a:latin typeface="Calibri Light" panose="020F0302020204030204" pitchFamily="34" charset="0"/>
              <a:ea typeface="Cambria" panose="02040503050406030204" pitchFamily="18" charset="0"/>
              <a:cs typeface="Calibri Light" panose="020F0302020204030204" pitchFamily="34" charset="0"/>
            </a:rPr>
            <a:t>aprīlis – a</a:t>
          </a:r>
          <a:r>
            <a:rPr lang="pt-BR" sz="2000" b="1" kern="1200">
              <a:latin typeface="Calibri Light" panose="020F0302020204030204" pitchFamily="34" charset="0"/>
              <a:ea typeface="Cambria" panose="02040503050406030204" pitchFamily="18" charset="0"/>
              <a:cs typeface="Calibri Light" panose="020F0302020204030204" pitchFamily="34" charset="0"/>
            </a:rPr>
            <a:t>ugust</a:t>
          </a:r>
          <a:r>
            <a:rPr lang="lv-LV" sz="2000" b="1" kern="1200">
              <a:latin typeface="Calibri Light" panose="020F0302020204030204" pitchFamily="34" charset="0"/>
              <a:ea typeface="Cambria" panose="02040503050406030204" pitchFamily="18" charset="0"/>
              <a:cs typeface="Calibri Light" panose="020F0302020204030204" pitchFamily="34" charset="0"/>
            </a:rPr>
            <a:t>s</a:t>
          </a:r>
        </a:p>
        <a:p>
          <a:pPr marL="0" lvl="0" indent="0" algn="ctr" defTabSz="889000">
            <a:lnSpc>
              <a:spcPct val="100000"/>
            </a:lnSpc>
            <a:spcBef>
              <a:spcPct val="0"/>
            </a:spcBef>
            <a:spcAft>
              <a:spcPts val="0"/>
            </a:spcAft>
            <a:buNone/>
          </a:pPr>
          <a:endParaRPr lang="lv-LV" sz="1800" kern="1200">
            <a:latin typeface="Calibri Light" panose="020F0302020204030204" pitchFamily="34" charset="0"/>
            <a:ea typeface="Cambria" panose="02040503050406030204" pitchFamily="18" charset="0"/>
            <a:cs typeface="Calibri Light" panose="020F0302020204030204" pitchFamily="34" charset="0"/>
          </a:endParaRPr>
        </a:p>
        <a:p>
          <a:pPr marL="0" lvl="0" indent="0" algn="ctr" defTabSz="889000">
            <a:lnSpc>
              <a:spcPct val="100000"/>
            </a:lnSpc>
            <a:spcBef>
              <a:spcPct val="0"/>
            </a:spcBef>
            <a:spcAft>
              <a:spcPts val="0"/>
            </a:spcAft>
            <a:buNone/>
          </a:pPr>
          <a:r>
            <a:rPr lang="lv-LV" sz="1800" kern="1200">
              <a:latin typeface="Calibri Light" panose="020F0302020204030204" pitchFamily="34" charset="0"/>
              <a:ea typeface="Cambria" panose="02040503050406030204" pitchFamily="18" charset="0"/>
              <a:cs typeface="Calibri Light" panose="020F0302020204030204" pitchFamily="34" charset="0"/>
            </a:rPr>
            <a:t>Izglītības programmu licencēšana</a:t>
          </a:r>
        </a:p>
        <a:p>
          <a:pPr marL="0" lvl="0" indent="0" algn="ctr" defTabSz="889000">
            <a:lnSpc>
              <a:spcPct val="100000"/>
            </a:lnSpc>
            <a:spcBef>
              <a:spcPct val="0"/>
            </a:spcBef>
            <a:spcAft>
              <a:spcPts val="0"/>
            </a:spcAft>
            <a:buNone/>
          </a:pPr>
          <a:r>
            <a:rPr lang="lv-LV" sz="1800" kern="1200">
              <a:latin typeface="Calibri Light" panose="020F0302020204030204" pitchFamily="34" charset="0"/>
              <a:ea typeface="Cambria" panose="02040503050406030204" pitchFamily="18" charset="0"/>
              <a:cs typeface="Calibri Light" panose="020F0302020204030204" pitchFamily="34" charset="0"/>
            </a:rPr>
            <a:t>&amp;</a:t>
          </a:r>
        </a:p>
        <a:p>
          <a:pPr marL="0" lvl="0" indent="0" algn="ctr" defTabSz="889000">
            <a:lnSpc>
              <a:spcPct val="100000"/>
            </a:lnSpc>
            <a:spcBef>
              <a:spcPct val="0"/>
            </a:spcBef>
            <a:spcAft>
              <a:spcPts val="0"/>
            </a:spcAft>
            <a:buNone/>
          </a:pPr>
          <a:r>
            <a:rPr lang="lv-LV" sz="1800" kern="1200">
              <a:latin typeface="Calibri Light" panose="020F0302020204030204" pitchFamily="34" charset="0"/>
              <a:ea typeface="Cambria" panose="02040503050406030204" pitchFamily="18" charset="0"/>
              <a:cs typeface="Calibri Light" panose="020F0302020204030204" pitchFamily="34" charset="0"/>
            </a:rPr>
            <a:t>izmaiņas iekšējos normatīvajos aktos</a:t>
          </a:r>
          <a:endParaRPr lang="lv-LV" sz="1800" kern="1200" cap="all" baseline="0">
            <a:latin typeface="Calibri Light" panose="020F0302020204030204" pitchFamily="34" charset="0"/>
            <a:ea typeface="Cambria" panose="02040503050406030204" pitchFamily="18" charset="0"/>
            <a:cs typeface="Calibri Light" panose="020F0302020204030204" pitchFamily="34" charset="0"/>
          </a:endParaRPr>
        </a:p>
      </dsp:txBody>
      <dsp:txXfrm>
        <a:off x="3033903" y="622886"/>
        <a:ext cx="1993656" cy="2449460"/>
      </dsp:txXfrm>
    </dsp:sp>
    <dsp:sp modelId="{ACB8A079-8B22-40F0-963E-86E4B3DF30C2}">
      <dsp:nvSpPr>
        <dsp:cNvPr id="0" name=""/>
        <dsp:cNvSpPr/>
      </dsp:nvSpPr>
      <dsp:spPr>
        <a:xfrm>
          <a:off x="5301356" y="1585021"/>
          <a:ext cx="448954" cy="525191"/>
        </a:xfrm>
        <a:prstGeom prst="rightArrow">
          <a:avLst>
            <a:gd name="adj1" fmla="val 60000"/>
            <a:gd name="adj2" fmla="val 50000"/>
          </a:avLst>
        </a:prstGeom>
        <a:solidFill>
          <a:schemeClr val="accent1">
            <a:shade val="90000"/>
            <a:hueOff val="306302"/>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lv-LV" sz="2300" kern="1200">
            <a:latin typeface="Cambria" panose="02040503050406030204" pitchFamily="18" charset="0"/>
            <a:ea typeface="Cambria" panose="02040503050406030204" pitchFamily="18" charset="0"/>
          </a:endParaRPr>
        </a:p>
      </dsp:txBody>
      <dsp:txXfrm>
        <a:off x="5301356" y="1690059"/>
        <a:ext cx="314268" cy="315115"/>
      </dsp:txXfrm>
    </dsp:sp>
    <dsp:sp modelId="{5503C0C2-886C-4C16-8B1E-73A6C2E4789A}">
      <dsp:nvSpPr>
        <dsp:cNvPr id="0" name=""/>
        <dsp:cNvSpPr/>
      </dsp:nvSpPr>
      <dsp:spPr>
        <a:xfrm>
          <a:off x="5936669" y="560860"/>
          <a:ext cx="2117708" cy="2573512"/>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spcBef>
              <a:spcPct val="0"/>
            </a:spcBef>
            <a:buNone/>
          </a:pPr>
          <a:r>
            <a:rPr lang="lv-LV" sz="2000" b="1" kern="1200">
              <a:latin typeface="Calibri Light" panose="020F0302020204030204" pitchFamily="34" charset="0"/>
              <a:ea typeface="Cambria" panose="02040503050406030204" pitchFamily="18" charset="0"/>
              <a:cs typeface="Calibri Light" panose="020F0302020204030204" pitchFamily="34" charset="0"/>
            </a:rPr>
            <a:t>2024. gada </a:t>
          </a:r>
          <a:br>
            <a:rPr lang="lv-LV" sz="2000" b="1" kern="1200">
              <a:latin typeface="Calibri Light" panose="020F0302020204030204" pitchFamily="34" charset="0"/>
              <a:ea typeface="Cambria" panose="02040503050406030204" pitchFamily="18" charset="0"/>
              <a:cs typeface="Calibri Light" panose="020F0302020204030204" pitchFamily="34" charset="0"/>
            </a:rPr>
          </a:br>
          <a:r>
            <a:rPr lang="lv-LV" sz="2000" b="1" kern="1200">
              <a:latin typeface="Calibri Light" panose="020F0302020204030204" pitchFamily="34" charset="0"/>
              <a:ea typeface="Cambria" panose="02040503050406030204" pitchFamily="18" charset="0"/>
              <a:cs typeface="Calibri Light" panose="020F0302020204030204" pitchFamily="34" charset="0"/>
            </a:rPr>
            <a:t>1. septembris</a:t>
          </a:r>
        </a:p>
        <a:p>
          <a:pPr marL="0" lvl="0" indent="0" algn="ctr" defTabSz="889000">
            <a:lnSpc>
              <a:spcPct val="100000"/>
            </a:lnSpc>
            <a:spcBef>
              <a:spcPct val="0"/>
            </a:spcBef>
            <a:spcAft>
              <a:spcPts val="0"/>
            </a:spcAft>
            <a:buNone/>
          </a:pPr>
          <a:endParaRPr lang="lv-LV" sz="1900" kern="1200">
            <a:latin typeface="Calibri Light" panose="020F0302020204030204" pitchFamily="34" charset="0"/>
            <a:ea typeface="Cambria" panose="02040503050406030204" pitchFamily="18" charset="0"/>
            <a:cs typeface="Calibri Light" panose="020F0302020204030204" pitchFamily="34" charset="0"/>
          </a:endParaRPr>
        </a:p>
        <a:p>
          <a:pPr marL="0" lvl="0" indent="0" algn="ctr" defTabSz="889000">
            <a:lnSpc>
              <a:spcPct val="100000"/>
            </a:lnSpc>
            <a:spcBef>
              <a:spcPct val="0"/>
            </a:spcBef>
            <a:spcAft>
              <a:spcPts val="0"/>
            </a:spcAft>
            <a:buNone/>
          </a:pPr>
          <a:r>
            <a:rPr lang="lv-LV" sz="1900" b="1" kern="1200">
              <a:latin typeface="Calibri Light" panose="020F0302020204030204" pitchFamily="34" charset="0"/>
              <a:ea typeface="Cambria" panose="02040503050406030204" pitchFamily="18" charset="0"/>
              <a:cs typeface="Calibri Light" panose="020F0302020204030204" pitchFamily="34" charset="0"/>
            </a:rPr>
            <a:t>Programmu</a:t>
          </a:r>
        </a:p>
        <a:p>
          <a:pPr marL="0" lvl="0" indent="0" algn="ctr" defTabSz="889000">
            <a:lnSpc>
              <a:spcPct val="100000"/>
            </a:lnSpc>
            <a:spcBef>
              <a:spcPct val="0"/>
            </a:spcBef>
            <a:spcAft>
              <a:spcPts val="0"/>
            </a:spcAft>
            <a:buNone/>
          </a:pPr>
          <a:r>
            <a:rPr lang="lv-LV" sz="1900" b="1" kern="1200">
              <a:latin typeface="Calibri Light" panose="020F0302020204030204" pitchFamily="34" charset="0"/>
              <a:ea typeface="Cambria" panose="02040503050406030204" pitchFamily="18" charset="0"/>
              <a:cs typeface="Calibri Light" panose="020F0302020204030204" pitchFamily="34" charset="0"/>
            </a:rPr>
            <a:t> īstenošanas uzsākšana </a:t>
          </a:r>
        </a:p>
      </dsp:txBody>
      <dsp:txXfrm>
        <a:off x="5998695" y="622886"/>
        <a:ext cx="1993656" cy="24494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296" cy="340043"/>
          </a:xfrm>
          <a:prstGeom prst="rect">
            <a:avLst/>
          </a:prstGeom>
        </p:spPr>
        <p:txBody>
          <a:bodyPr vert="horz" lIns="92154" tIns="46077" rIns="92154" bIns="46077" rtlCol="0"/>
          <a:lstStyle>
            <a:lvl1pPr algn="l">
              <a:defRPr sz="1200"/>
            </a:lvl1pPr>
          </a:lstStyle>
          <a:p>
            <a:endParaRPr lang="lv-LV"/>
          </a:p>
        </p:txBody>
      </p:sp>
      <p:sp>
        <p:nvSpPr>
          <p:cNvPr id="3" name="Date Placeholder 2"/>
          <p:cNvSpPr>
            <a:spLocks noGrp="1"/>
          </p:cNvSpPr>
          <p:nvPr>
            <p:ph type="dt" idx="1"/>
          </p:nvPr>
        </p:nvSpPr>
        <p:spPr>
          <a:xfrm>
            <a:off x="5626395" y="0"/>
            <a:ext cx="4304296" cy="340043"/>
          </a:xfrm>
          <a:prstGeom prst="rect">
            <a:avLst/>
          </a:prstGeom>
        </p:spPr>
        <p:txBody>
          <a:bodyPr vert="horz" lIns="92154" tIns="46077" rIns="92154" bIns="46077" rtlCol="0"/>
          <a:lstStyle>
            <a:lvl1pPr algn="r">
              <a:defRPr sz="1200"/>
            </a:lvl1pPr>
          </a:lstStyle>
          <a:p>
            <a:fld id="{7D8B0190-AB26-45BA-9728-4B31236091C6}" type="datetimeFigureOut">
              <a:rPr lang="lv-LV" smtClean="0"/>
              <a:pPr/>
              <a:t>25.03.2024</a:t>
            </a:fld>
            <a:endParaRPr lang="lv-LV"/>
          </a:p>
        </p:txBody>
      </p:sp>
      <p:sp>
        <p:nvSpPr>
          <p:cNvPr id="4" name="Slide Image Placeholder 3"/>
          <p:cNvSpPr>
            <a:spLocks noGrp="1" noRot="1" noChangeAspect="1"/>
          </p:cNvSpPr>
          <p:nvPr>
            <p:ph type="sldImg" idx="2"/>
          </p:nvPr>
        </p:nvSpPr>
        <p:spPr>
          <a:xfrm>
            <a:off x="2698750" y="509588"/>
            <a:ext cx="4535488" cy="2552700"/>
          </a:xfrm>
          <a:prstGeom prst="rect">
            <a:avLst/>
          </a:prstGeom>
          <a:noFill/>
          <a:ln w="12700">
            <a:solidFill>
              <a:prstClr val="black"/>
            </a:solidFill>
          </a:ln>
        </p:spPr>
        <p:txBody>
          <a:bodyPr vert="horz" lIns="92154" tIns="46077" rIns="92154" bIns="46077" rtlCol="0" anchor="ctr"/>
          <a:lstStyle/>
          <a:p>
            <a:endParaRPr lang="lv-LV"/>
          </a:p>
        </p:txBody>
      </p:sp>
      <p:sp>
        <p:nvSpPr>
          <p:cNvPr id="5" name="Notes Placeholder 4"/>
          <p:cNvSpPr>
            <a:spLocks noGrp="1"/>
          </p:cNvSpPr>
          <p:nvPr>
            <p:ph type="body" sz="quarter" idx="3"/>
          </p:nvPr>
        </p:nvSpPr>
        <p:spPr>
          <a:xfrm>
            <a:off x="993300" y="3230405"/>
            <a:ext cx="7946390" cy="3060383"/>
          </a:xfrm>
          <a:prstGeom prst="rect">
            <a:avLst/>
          </a:prstGeom>
        </p:spPr>
        <p:txBody>
          <a:bodyPr vert="horz" lIns="92154" tIns="46077" rIns="92154" bIns="460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2" y="6459627"/>
            <a:ext cx="4304296" cy="340043"/>
          </a:xfrm>
          <a:prstGeom prst="rect">
            <a:avLst/>
          </a:prstGeom>
        </p:spPr>
        <p:txBody>
          <a:bodyPr vert="horz" lIns="92154" tIns="46077" rIns="92154" bIns="46077" rtlCol="0" anchor="b"/>
          <a:lstStyle>
            <a:lvl1pPr algn="l">
              <a:defRPr sz="1200"/>
            </a:lvl1pPr>
          </a:lstStyle>
          <a:p>
            <a:endParaRPr lang="lv-LV"/>
          </a:p>
        </p:txBody>
      </p:sp>
      <p:sp>
        <p:nvSpPr>
          <p:cNvPr id="7" name="Slide Number Placeholder 6"/>
          <p:cNvSpPr>
            <a:spLocks noGrp="1"/>
          </p:cNvSpPr>
          <p:nvPr>
            <p:ph type="sldNum" sz="quarter" idx="5"/>
          </p:nvPr>
        </p:nvSpPr>
        <p:spPr>
          <a:xfrm>
            <a:off x="5626395" y="6459627"/>
            <a:ext cx="4304296" cy="340043"/>
          </a:xfrm>
          <a:prstGeom prst="rect">
            <a:avLst/>
          </a:prstGeom>
        </p:spPr>
        <p:txBody>
          <a:bodyPr vert="horz" lIns="92154" tIns="46077" rIns="92154" bIns="46077" rtlCol="0" anchor="b"/>
          <a:lstStyle>
            <a:lvl1pPr algn="r">
              <a:defRPr sz="1200"/>
            </a:lvl1pPr>
          </a:lstStyle>
          <a:p>
            <a:fld id="{1B279CF9-1BEB-4BD2-BFB6-79C9D6052C24}" type="slidenum">
              <a:rPr lang="lv-LV" smtClean="0"/>
              <a:pPr/>
              <a:t>‹#›</a:t>
            </a:fld>
            <a:endParaRPr lang="lv-LV"/>
          </a:p>
        </p:txBody>
      </p:sp>
    </p:spTree>
    <p:extLst>
      <p:ext uri="{BB962C8B-B14F-4D97-AF65-F5344CB8AC3E}">
        <p14:creationId xmlns:p14="http://schemas.microsoft.com/office/powerpoint/2010/main" val="4175990985"/>
      </p:ext>
    </p:extLst>
  </p:cSld>
  <p:clrMap bg1="lt1" tx1="dk1" bg2="lt2" tx2="dk2" accent1="accent1" accent2="accent2" accent3="accent3" accent4="accent4" accent5="accent5" accent6="accent6" hlink="hlink" folHlink="folHlink"/>
  <p:notesStyle>
    <a:lvl1pPr marL="0" algn="l" defTabSz="939575" rtl="0" eaLnBrk="1" latinLnBrk="0" hangingPunct="1">
      <a:defRPr sz="1200" kern="1200">
        <a:solidFill>
          <a:schemeClr val="tx1"/>
        </a:solidFill>
        <a:latin typeface="+mn-lt"/>
        <a:ea typeface="+mn-ea"/>
        <a:cs typeface="+mn-cs"/>
      </a:defRPr>
    </a:lvl1pPr>
    <a:lvl2pPr marL="469788" algn="l" defTabSz="939575" rtl="0" eaLnBrk="1" latinLnBrk="0" hangingPunct="1">
      <a:defRPr sz="1200" kern="1200">
        <a:solidFill>
          <a:schemeClr val="tx1"/>
        </a:solidFill>
        <a:latin typeface="+mn-lt"/>
        <a:ea typeface="+mn-ea"/>
        <a:cs typeface="+mn-cs"/>
      </a:defRPr>
    </a:lvl2pPr>
    <a:lvl3pPr marL="939575" algn="l" defTabSz="939575" rtl="0" eaLnBrk="1" latinLnBrk="0" hangingPunct="1">
      <a:defRPr sz="1200" kern="1200">
        <a:solidFill>
          <a:schemeClr val="tx1"/>
        </a:solidFill>
        <a:latin typeface="+mn-lt"/>
        <a:ea typeface="+mn-ea"/>
        <a:cs typeface="+mn-cs"/>
      </a:defRPr>
    </a:lvl3pPr>
    <a:lvl4pPr marL="1409365" algn="l" defTabSz="939575" rtl="0" eaLnBrk="1" latinLnBrk="0" hangingPunct="1">
      <a:defRPr sz="1200" kern="1200">
        <a:solidFill>
          <a:schemeClr val="tx1"/>
        </a:solidFill>
        <a:latin typeface="+mn-lt"/>
        <a:ea typeface="+mn-ea"/>
        <a:cs typeface="+mn-cs"/>
      </a:defRPr>
    </a:lvl4pPr>
    <a:lvl5pPr marL="1879152" algn="l" defTabSz="939575" rtl="0" eaLnBrk="1" latinLnBrk="0" hangingPunct="1">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1B279CF9-1BEB-4BD2-BFB6-79C9D6052C24}" type="slidenum">
              <a:rPr lang="lv-LV" smtClean="0"/>
              <a:pPr/>
              <a:t>1</a:t>
            </a:fld>
            <a:endParaRPr lang="lv-LV"/>
          </a:p>
        </p:txBody>
      </p:sp>
    </p:spTree>
    <p:extLst>
      <p:ext uri="{BB962C8B-B14F-4D97-AF65-F5344CB8AC3E}">
        <p14:creationId xmlns:p14="http://schemas.microsoft.com/office/powerpoint/2010/main" val="167962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1B279CF9-1BEB-4BD2-BFB6-79C9D6052C24}" type="slidenum">
              <a:rPr lang="lv-LV" smtClean="0"/>
              <a:pPr/>
              <a:t>2</a:t>
            </a:fld>
            <a:endParaRPr lang="lv-LV"/>
          </a:p>
        </p:txBody>
      </p:sp>
    </p:spTree>
    <p:extLst>
      <p:ext uri="{BB962C8B-B14F-4D97-AF65-F5344CB8AC3E}">
        <p14:creationId xmlns:p14="http://schemas.microsoft.com/office/powerpoint/2010/main" val="375419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1B279CF9-1BEB-4BD2-BFB6-79C9D6052C24}" type="slidenum">
              <a:rPr lang="lv-LV" smtClean="0"/>
              <a:pPr/>
              <a:t>5</a:t>
            </a:fld>
            <a:endParaRPr lang="lv-LV"/>
          </a:p>
        </p:txBody>
      </p:sp>
    </p:spTree>
    <p:extLst>
      <p:ext uri="{BB962C8B-B14F-4D97-AF65-F5344CB8AC3E}">
        <p14:creationId xmlns:p14="http://schemas.microsoft.com/office/powerpoint/2010/main" val="45744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fld id="{1B279CF9-1BEB-4BD2-BFB6-79C9D6052C24}" type="slidenum">
              <a:rPr lang="lv-LV" smtClean="0"/>
              <a:pPr/>
              <a:t>23</a:t>
            </a:fld>
            <a:endParaRPr lang="lv-LV"/>
          </a:p>
        </p:txBody>
      </p:sp>
    </p:spTree>
    <p:extLst>
      <p:ext uri="{BB962C8B-B14F-4D97-AF65-F5344CB8AC3E}">
        <p14:creationId xmlns:p14="http://schemas.microsoft.com/office/powerpoint/2010/main" val="421959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1B279CF9-1BEB-4BD2-BFB6-79C9D6052C24}" type="slidenum">
              <a:rPr lang="lv-LV" smtClean="0"/>
              <a:pPr/>
              <a:t>44</a:t>
            </a:fld>
            <a:endParaRPr lang="lv-LV"/>
          </a:p>
        </p:txBody>
      </p:sp>
    </p:spTree>
    <p:extLst>
      <p:ext uri="{BB962C8B-B14F-4D97-AF65-F5344CB8AC3E}">
        <p14:creationId xmlns:p14="http://schemas.microsoft.com/office/powerpoint/2010/main" val="411357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r>
              <a:rPr lang="lv-LV" sz="1800">
                <a:latin typeface="Times New Roman" panose="02020603050405020304" pitchFamily="18" charset="0"/>
                <a:ea typeface="Calibri" panose="020F0502020204030204" pitchFamily="34" charset="0"/>
                <a:cs typeface="Arial" panose="020B0604020202020204" pitchFamily="34" charset="0"/>
              </a:rPr>
              <a:t>- </a:t>
            </a:r>
            <a:r>
              <a:rPr lang="lv-LV" sz="1800">
                <a:latin typeface="Times New Roman" panose="02020603050405020304" pitchFamily="18" charset="0"/>
                <a:ea typeface="Calibri" panose="020F0502020204030204" pitchFamily="34" charset="0"/>
              </a:rPr>
              <a:t>Mācību priekšmets </a:t>
            </a:r>
            <a:r>
              <a:rPr lang="lv-LV" sz="1800" i="1">
                <a:latin typeface="Times New Roman" panose="02020603050405020304" pitchFamily="18" charset="0"/>
                <a:ea typeface="Calibri" panose="020F0502020204030204" pitchFamily="34" charset="0"/>
              </a:rPr>
              <a:t>Specializācija </a:t>
            </a:r>
            <a:r>
              <a:rPr lang="lv-LV" sz="1800">
                <a:latin typeface="Times New Roman" panose="02020603050405020304" pitchFamily="18" charset="0"/>
                <a:ea typeface="Calibri" panose="020F0502020204030204" pitchFamily="34" charset="0"/>
              </a:rPr>
              <a:t>mācību plānā norādāms kā </a:t>
            </a:r>
            <a:r>
              <a:rPr lang="lv-LV" sz="1800" i="1">
                <a:latin typeface="Times New Roman" panose="02020603050405020304" pitchFamily="18" charset="0"/>
                <a:ea typeface="Calibri" panose="020F0502020204030204" pitchFamily="34" charset="0"/>
              </a:rPr>
              <a:t>Laikmetīgā deja/</a:t>
            </a:r>
            <a:r>
              <a:rPr lang="lv-LV" sz="1800" i="1" err="1">
                <a:latin typeface="Times New Roman" panose="02020603050405020304" pitchFamily="18" charset="0"/>
                <a:ea typeface="Calibri" panose="020F0502020204030204" pitchFamily="34" charset="0"/>
              </a:rPr>
              <a:t>Hip</a:t>
            </a:r>
            <a:r>
              <a:rPr lang="lv-LV" sz="1800" i="1">
                <a:latin typeface="Times New Roman" panose="02020603050405020304" pitchFamily="18" charset="0"/>
                <a:ea typeface="Calibri" panose="020F0502020204030204" pitchFamily="34" charset="0"/>
              </a:rPr>
              <a:t> </a:t>
            </a:r>
            <a:r>
              <a:rPr lang="lv-LV" sz="1800" i="1" err="1">
                <a:latin typeface="Times New Roman" panose="02020603050405020304" pitchFamily="18" charset="0"/>
                <a:ea typeface="Calibri" panose="020F0502020204030204" pitchFamily="34" charset="0"/>
              </a:rPr>
              <a:t>hop</a:t>
            </a:r>
            <a:r>
              <a:rPr lang="lv-LV" sz="1800" i="1">
                <a:latin typeface="Times New Roman" panose="02020603050405020304" pitchFamily="18" charset="0"/>
                <a:ea typeface="Calibri" panose="020F0502020204030204" pitchFamily="34" charset="0"/>
              </a:rPr>
              <a:t> deja, Stepa deja u.tml. Specializāciju </a:t>
            </a:r>
            <a:r>
              <a:rPr lang="lv-LV" sz="1800">
                <a:latin typeface="Times New Roman" panose="02020603050405020304" pitchFamily="18" charset="0"/>
                <a:ea typeface="Calibri" panose="020F0502020204030204" pitchFamily="34" charset="0"/>
              </a:rPr>
              <a:t>apgūst visi programmas audzēkņi.</a:t>
            </a:r>
            <a:endParaRPr lang="lv-LV" sz="1800">
              <a:latin typeface="Times New Roman" panose="02020603050405020304" pitchFamily="18" charset="0"/>
              <a:ea typeface="Calibri" panose="020F0502020204030204" pitchFamily="34" charset="0"/>
              <a:cs typeface="Arial" panose="020B0604020202020204" pitchFamily="34" charset="0"/>
            </a:endParaRPr>
          </a:p>
          <a:p>
            <a:pPr algn="l"/>
            <a:r>
              <a:rPr lang="lv-LV" sz="1800">
                <a:latin typeface="Times New Roman" panose="02020603050405020304" pitchFamily="18" charset="0"/>
                <a:ea typeface="Calibri" panose="020F0502020204030204" pitchFamily="34" charset="0"/>
                <a:cs typeface="Arial" panose="020B0604020202020204" pitchFamily="34" charset="0"/>
              </a:rPr>
              <a:t>- Programmā jāiekļauj vismaz 1 (vienu) izvēles mācību priekšmets, iekļaujot vairāk nekā 1 izvēlēs priekšmetu, nav pārsniedzams Standartā noteiktais mācību priekšmeta </a:t>
            </a:r>
            <a:r>
              <a:rPr lang="lv-LV" sz="1800" i="1">
                <a:latin typeface="Times New Roman" panose="02020603050405020304" pitchFamily="18" charset="0"/>
                <a:ea typeface="Calibri" panose="020F0502020204030204" pitchFamily="34" charset="0"/>
                <a:cs typeface="Arial" panose="020B0604020202020204" pitchFamily="34" charset="0"/>
              </a:rPr>
              <a:t>Izvēles mācību priekšmets</a:t>
            </a:r>
            <a:r>
              <a:rPr lang="lv-LV" sz="1800">
                <a:latin typeface="Times New Roman" panose="02020603050405020304" pitchFamily="18" charset="0"/>
                <a:ea typeface="Calibri" panose="020F0502020204030204" pitchFamily="34" charset="0"/>
                <a:cs typeface="Arial" panose="020B0604020202020204" pitchFamily="34" charset="0"/>
              </a:rPr>
              <a:t> stundu skaits. </a:t>
            </a:r>
            <a:endParaRPr lang="lv-LV" sz="1800">
              <a:latin typeface="Calibri" panose="020F0502020204030204" pitchFamily="34" charset="0"/>
              <a:ea typeface="Calibri" panose="020F0502020204030204" pitchFamily="34" charset="0"/>
              <a:cs typeface="Arial" panose="020B0604020202020204" pitchFamily="34" charset="0"/>
            </a:endParaRPr>
          </a:p>
          <a:p>
            <a:r>
              <a:rPr lang="lv-LV" sz="1800">
                <a:latin typeface="Times New Roman" panose="02020603050405020304" pitchFamily="18" charset="0"/>
                <a:ea typeface="Calibri" panose="020F0502020204030204" pitchFamily="34" charset="0"/>
              </a:rPr>
              <a:t>Izvēles mācību priekšmetus apgūst visi programmas audzēkņi.</a:t>
            </a:r>
          </a:p>
          <a:p>
            <a:pPr defTabSz="946910">
              <a:defRPr/>
            </a:pPr>
            <a:r>
              <a:rPr lang="lv-LV" sz="1800">
                <a:latin typeface="Times New Roman" panose="02020603050405020304" pitchFamily="18" charset="0"/>
                <a:ea typeface="Calibri" panose="020F0502020204030204" pitchFamily="34" charset="0"/>
              </a:rPr>
              <a:t>- Mācību priekšmeta </a:t>
            </a:r>
            <a:r>
              <a:rPr lang="lv-LV" sz="1800" i="1">
                <a:latin typeface="Times New Roman" panose="02020603050405020304" pitchFamily="18" charset="0"/>
                <a:ea typeface="Calibri" panose="020F0502020204030204" pitchFamily="34" charset="0"/>
              </a:rPr>
              <a:t>Horeogrāfija</a:t>
            </a:r>
            <a:r>
              <a:rPr lang="lv-LV" sz="1800">
                <a:latin typeface="Times New Roman" panose="02020603050405020304" pitchFamily="18" charset="0"/>
                <a:ea typeface="Calibri" panose="020F0502020204030204" pitchFamily="34" charset="0"/>
              </a:rPr>
              <a:t> īstenošanā var ietvert koncerta repertuāra apguvi un / vai </a:t>
            </a:r>
            <a:r>
              <a:rPr lang="lv-LV" sz="1800" err="1">
                <a:latin typeface="Times New Roman" panose="02020603050405020304" pitchFamily="18" charset="0"/>
                <a:ea typeface="Calibri" panose="020F0502020204030204" pitchFamily="34" charset="0"/>
              </a:rPr>
              <a:t>koncertpraksi</a:t>
            </a:r>
            <a:r>
              <a:rPr lang="lv-LV" sz="1800">
                <a:latin typeface="Times New Roman" panose="02020603050405020304" pitchFamily="18" charset="0"/>
                <a:ea typeface="Calibri" panose="020F0502020204030204" pitchFamily="34" charset="0"/>
              </a:rPr>
              <a:t>, Mācību priekšmetā </a:t>
            </a:r>
            <a:r>
              <a:rPr lang="lv-LV" sz="1800" i="1">
                <a:latin typeface="Times New Roman" panose="02020603050405020304" pitchFamily="18" charset="0"/>
                <a:ea typeface="Calibri" panose="020F0502020204030204" pitchFamily="34" charset="0"/>
              </a:rPr>
              <a:t>Horeogrāfija nodarbību grupās </a:t>
            </a:r>
            <a:r>
              <a:rPr lang="lv-LV" sz="1800">
                <a:latin typeface="Times New Roman" panose="02020603050405020304" pitchFamily="18" charset="0"/>
                <a:ea typeface="Calibri" panose="020F0502020204030204" pitchFamily="34" charset="0"/>
              </a:rPr>
              <a:t>var tikt apvienoti visu klašu audzēkņi.</a:t>
            </a:r>
            <a:endParaRPr lang="lv-LV"/>
          </a:p>
        </p:txBody>
      </p:sp>
      <p:sp>
        <p:nvSpPr>
          <p:cNvPr id="4" name="Slaida numura vietturis 3"/>
          <p:cNvSpPr>
            <a:spLocks noGrp="1"/>
          </p:cNvSpPr>
          <p:nvPr>
            <p:ph type="sldNum" sz="quarter" idx="5"/>
          </p:nvPr>
        </p:nvSpPr>
        <p:spPr/>
        <p:txBody>
          <a:bodyPr/>
          <a:lstStyle/>
          <a:p>
            <a:fld id="{1B279CF9-1BEB-4BD2-BFB6-79C9D6052C24}" type="slidenum">
              <a:rPr lang="lv-LV" smtClean="0"/>
              <a:pPr/>
              <a:t>45</a:t>
            </a:fld>
            <a:endParaRPr lang="lv-LV"/>
          </a:p>
        </p:txBody>
      </p:sp>
    </p:spTree>
    <p:extLst>
      <p:ext uri="{BB962C8B-B14F-4D97-AF65-F5344CB8AC3E}">
        <p14:creationId xmlns:p14="http://schemas.microsoft.com/office/powerpoint/2010/main" val="332761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defTabSz="946910">
              <a:defRPr/>
            </a:pPr>
            <a:r>
              <a:rPr lang="lv-LV">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Standarts nosaka izvēles mācību priekšmetus (</a:t>
            </a:r>
            <a:r>
              <a:rPr lang="lv-LV" i="1">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Kompozīcija</a:t>
            </a:r>
            <a:r>
              <a:rPr lang="lv-LV">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 </a:t>
            </a:r>
            <a:r>
              <a:rPr lang="lv-LV" i="1">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Improvizācija</a:t>
            </a:r>
            <a:r>
              <a:rPr lang="lv-LV">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 </a:t>
            </a:r>
            <a:r>
              <a:rPr lang="lv-LV" i="1">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Fiziskā sagatavotība</a:t>
            </a:r>
            <a:r>
              <a:rPr lang="lv-LV">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 no kuriem jāizvēlas vismaz viens, kā arī teorētiski pēc skolas ieskatiem iespējams mācību plānā iekļaut vēl kādu izvēles mācību priekšmetu. Tam jābūt tādam, kas palīdz apgūt izvēlēto dejas specializāciju un sasniegt attiecīgās IP mērķus  Šo izvēli pie saskaņošanas vērtēs LNKC un tiks lūgts iesniegt šī izvēles mācību priekšmeta programmu.</a:t>
            </a:r>
          </a:p>
          <a:p>
            <a:r>
              <a:rPr lang="lv-LV">
                <a:latin typeface="Calibri Light"/>
                <a:ea typeface="Calibri Light" panose="020F0302020204030204" pitchFamily="34" charset="0"/>
                <a:cs typeface="Calibri Light"/>
              </a:rPr>
              <a:t>Var īstenot vairākas programmas (10V, 20V, 30V), t.sk. var īstenot vienlaikus divas izglītības programmas ar dažādām specializācijām, piemēram, </a:t>
            </a:r>
            <a:r>
              <a:rPr lang="lv-LV" i="1">
                <a:latin typeface="Calibri Light"/>
                <a:ea typeface="Calibri Light" panose="020F0302020204030204" pitchFamily="34" charset="0"/>
                <a:cs typeface="Calibri Light"/>
              </a:rPr>
              <a:t>Laikmetīgās dejas pamati I </a:t>
            </a:r>
            <a:r>
              <a:rPr lang="lv-LV">
                <a:latin typeface="Calibri Light"/>
                <a:ea typeface="Calibri Light" panose="020F0302020204030204" pitchFamily="34" charset="0"/>
                <a:cs typeface="Calibri Light"/>
              </a:rPr>
              <a:t>un </a:t>
            </a:r>
            <a:r>
              <a:rPr lang="lv-LV" i="1" err="1">
                <a:latin typeface="Calibri Light"/>
                <a:ea typeface="Calibri Light" panose="020F0302020204030204" pitchFamily="34" charset="0"/>
                <a:cs typeface="Calibri Light"/>
              </a:rPr>
              <a:t>Hip</a:t>
            </a:r>
            <a:r>
              <a:rPr lang="lv-LV" i="1">
                <a:latin typeface="Calibri Light"/>
                <a:ea typeface="Calibri Light" panose="020F0302020204030204" pitchFamily="34" charset="0"/>
                <a:cs typeface="Calibri Light"/>
              </a:rPr>
              <a:t> </a:t>
            </a:r>
            <a:r>
              <a:rPr lang="lv-LV" i="1" err="1">
                <a:latin typeface="Calibri Light"/>
                <a:ea typeface="Calibri Light" panose="020F0302020204030204" pitchFamily="34" charset="0"/>
                <a:cs typeface="Calibri Light"/>
              </a:rPr>
              <a:t>hop</a:t>
            </a:r>
            <a:r>
              <a:rPr lang="lv-LV" i="1">
                <a:latin typeface="Calibri Light"/>
                <a:ea typeface="Calibri Light" panose="020F0302020204030204" pitchFamily="34" charset="0"/>
                <a:cs typeface="Calibri Light"/>
              </a:rPr>
              <a:t> dejas pamati I</a:t>
            </a:r>
            <a:r>
              <a:rPr lang="lv-LV">
                <a:latin typeface="Calibri Light"/>
                <a:ea typeface="Calibri Light" panose="020F0302020204030204" pitchFamily="34" charset="0"/>
                <a:cs typeface="Calibri Light"/>
              </a:rPr>
              <a:t>. Katras programmas noslēgumā par tās apguvi tiek izsniegta apliecība. </a:t>
            </a:r>
          </a:p>
          <a:p>
            <a:endParaRPr lang="lv-LV" b="1">
              <a:latin typeface="Calibri Light" panose="020F0302020204030204" pitchFamily="34" charset="0"/>
              <a:ea typeface="Calibri Light" panose="020F0302020204030204" pitchFamily="34" charset="0"/>
              <a:cs typeface="Calibri Light" panose="020F0302020204030204" pitchFamily="34" charset="0"/>
            </a:endParaRPr>
          </a:p>
          <a:p>
            <a:pPr defTabSz="946910">
              <a:defRPr/>
            </a:pPr>
            <a:endParaRPr lang="lv-LV">
              <a:solidFill>
                <a:srgbClr val="00B050"/>
              </a:solidFill>
              <a:latin typeface="Calibri Light" panose="020F0302020204030204" pitchFamily="34" charset="0"/>
              <a:ea typeface="Calibri Light" panose="020F0302020204030204" pitchFamily="34" charset="0"/>
              <a:cs typeface="Calibri Light" panose="020F0302020204030204" pitchFamily="34" charset="0"/>
            </a:endParaRPr>
          </a:p>
          <a:p>
            <a:endParaRPr lang="lv-LV"/>
          </a:p>
        </p:txBody>
      </p:sp>
      <p:sp>
        <p:nvSpPr>
          <p:cNvPr id="4" name="Slaida numura vietturis 3"/>
          <p:cNvSpPr>
            <a:spLocks noGrp="1"/>
          </p:cNvSpPr>
          <p:nvPr>
            <p:ph type="sldNum" sz="quarter" idx="5"/>
          </p:nvPr>
        </p:nvSpPr>
        <p:spPr/>
        <p:txBody>
          <a:bodyPr/>
          <a:lstStyle/>
          <a:p>
            <a:fld id="{1B279CF9-1BEB-4BD2-BFB6-79C9D6052C24}" type="slidenum">
              <a:rPr lang="lv-LV" smtClean="0"/>
              <a:pPr/>
              <a:t>46</a:t>
            </a:fld>
            <a:endParaRPr lang="lv-LV"/>
          </a:p>
        </p:txBody>
      </p:sp>
    </p:spTree>
    <p:extLst>
      <p:ext uri="{BB962C8B-B14F-4D97-AF65-F5344CB8AC3E}">
        <p14:creationId xmlns:p14="http://schemas.microsoft.com/office/powerpoint/2010/main" val="350213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1B279CF9-1BEB-4BD2-BFB6-79C9D6052C24}" type="slidenum">
              <a:rPr lang="lv-LV" smtClean="0"/>
              <a:pPr/>
              <a:t>54</a:t>
            </a:fld>
            <a:endParaRPr lang="lv-LV"/>
          </a:p>
        </p:txBody>
      </p:sp>
    </p:spTree>
    <p:extLst>
      <p:ext uri="{BB962C8B-B14F-4D97-AF65-F5344CB8AC3E}">
        <p14:creationId xmlns:p14="http://schemas.microsoft.com/office/powerpoint/2010/main" val="7610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7"/>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69788" indent="0" algn="ctr">
              <a:buNone/>
              <a:defRPr>
                <a:solidFill>
                  <a:schemeClr val="tx1">
                    <a:tint val="75000"/>
                  </a:schemeClr>
                </a:solidFill>
              </a:defRPr>
            </a:lvl2pPr>
            <a:lvl3pPr marL="939575" indent="0" algn="ctr">
              <a:buNone/>
              <a:defRPr>
                <a:solidFill>
                  <a:schemeClr val="tx1">
                    <a:tint val="75000"/>
                  </a:schemeClr>
                </a:solidFill>
              </a:defRPr>
            </a:lvl3pPr>
            <a:lvl4pPr marL="1409365" indent="0" algn="ctr">
              <a:buNone/>
              <a:defRPr>
                <a:solidFill>
                  <a:schemeClr val="tx1">
                    <a:tint val="75000"/>
                  </a:schemeClr>
                </a:solidFill>
              </a:defRPr>
            </a:lvl4pPr>
            <a:lvl5pPr marL="1879152" indent="0" algn="ctr">
              <a:buNone/>
              <a:defRPr>
                <a:solidFill>
                  <a:schemeClr val="tx1">
                    <a:tint val="75000"/>
                  </a:schemeClr>
                </a:solidFill>
              </a:defRPr>
            </a:lvl5pPr>
            <a:lvl6pPr marL="2348940" indent="0" algn="ctr">
              <a:buNone/>
              <a:defRPr>
                <a:solidFill>
                  <a:schemeClr val="tx1">
                    <a:tint val="75000"/>
                  </a:schemeClr>
                </a:solidFill>
              </a:defRPr>
            </a:lvl6pPr>
            <a:lvl7pPr marL="2818729" indent="0" algn="ctr">
              <a:buNone/>
              <a:defRPr>
                <a:solidFill>
                  <a:schemeClr val="tx1">
                    <a:tint val="75000"/>
                  </a:schemeClr>
                </a:solidFill>
              </a:defRPr>
            </a:lvl7pPr>
            <a:lvl8pPr marL="3288515" indent="0" algn="ctr">
              <a:buNone/>
              <a:defRPr>
                <a:solidFill>
                  <a:schemeClr val="tx1">
                    <a:tint val="75000"/>
                  </a:schemeClr>
                </a:solidFill>
              </a:defRPr>
            </a:lvl8pPr>
            <a:lvl9pPr marL="37583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A09831-DFA5-4E4E-9241-B080EFAD172F}"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B0F39-BC6A-48BF-ACA4-EEB1FD49558A}"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3"/>
            <a:ext cx="2057400" cy="43886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93"/>
            <a:ext cx="6019800" cy="43886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2F80E-9310-48CC-A0DB-8DA73C75C153}"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5ECB2B-E7A1-0E03-0EE7-05F85FE81F02}"/>
              </a:ext>
            </a:extLst>
          </p:cNvPr>
          <p:cNvSpPr>
            <a:spLocks noGrp="1"/>
          </p:cNvSpPr>
          <p:nvPr>
            <p:ph type="ctrTitle"/>
          </p:nvPr>
        </p:nvSpPr>
        <p:spPr>
          <a:xfrm>
            <a:off x="1143000" y="841772"/>
            <a:ext cx="6858000" cy="1790700"/>
          </a:xfrm>
        </p:spPr>
        <p:txBody>
          <a:bodyPr anchor="b"/>
          <a:lstStyle>
            <a:lvl1pPr algn="ctr">
              <a:defRPr sz="4500"/>
            </a:lvl1pPr>
          </a:lstStyle>
          <a:p>
            <a:r>
              <a:rPr lang="lv-LV"/>
              <a:t>Rediģēt šablona virsraksta stilu</a:t>
            </a:r>
          </a:p>
        </p:txBody>
      </p:sp>
      <p:sp>
        <p:nvSpPr>
          <p:cNvPr id="3" name="Apakšvirsraksts 2">
            <a:extLst>
              <a:ext uri="{FF2B5EF4-FFF2-40B4-BE49-F238E27FC236}">
                <a16:creationId xmlns:a16="http://schemas.microsoft.com/office/drawing/2014/main" id="{90EE6887-3878-1C86-E490-3FBA96E72EB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0F574FD1-9871-DC0E-2DD4-C16D2B4048DF}"/>
              </a:ext>
            </a:extLst>
          </p:cNvPr>
          <p:cNvSpPr>
            <a:spLocks noGrp="1"/>
          </p:cNvSpPr>
          <p:nvPr>
            <p:ph type="dt" sz="half" idx="10"/>
          </p:nvPr>
        </p:nvSpPr>
        <p:spPr/>
        <p:txBody>
          <a:bodyPr/>
          <a:lstStyle/>
          <a:p>
            <a:fld id="{F9E1C9EC-233C-43B6-BBBA-09B129D66174}" type="datetime1">
              <a:rPr lang="en-US" smtClean="0"/>
              <a:t>3/25/2024</a:t>
            </a:fld>
            <a:endParaRPr lang="lv-LV"/>
          </a:p>
        </p:txBody>
      </p:sp>
      <p:sp>
        <p:nvSpPr>
          <p:cNvPr id="5" name="Kājenes vietturis 4">
            <a:extLst>
              <a:ext uri="{FF2B5EF4-FFF2-40B4-BE49-F238E27FC236}">
                <a16:creationId xmlns:a16="http://schemas.microsoft.com/office/drawing/2014/main" id="{5BE74433-7CC5-4C54-ACF9-036A620BB73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F3AD5BA4-3DDA-820A-D180-2CD2651DB7CE}"/>
              </a:ext>
            </a:extLst>
          </p:cNvPr>
          <p:cNvSpPr>
            <a:spLocks noGrp="1"/>
          </p:cNvSpPr>
          <p:nvPr>
            <p:ph type="sldNum" sz="quarter" idx="12"/>
          </p:nvPr>
        </p:nvSpPr>
        <p:spPr/>
        <p:txBody>
          <a:bodyPr/>
          <a:lstStyle/>
          <a:p>
            <a:fld id="{F74A06EF-1A56-4702-A4EB-78E91EC5C448}" type="slidenum">
              <a:rPr lang="lv-LV" smtClean="0"/>
              <a:t>‹#›</a:t>
            </a:fld>
            <a:endParaRPr lang="lv-LV"/>
          </a:p>
        </p:txBody>
      </p:sp>
    </p:spTree>
    <p:extLst>
      <p:ext uri="{BB962C8B-B14F-4D97-AF65-F5344CB8AC3E}">
        <p14:creationId xmlns:p14="http://schemas.microsoft.com/office/powerpoint/2010/main" val="385591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F2A214A-3A44-8684-B331-2069F902E144}"/>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5FF7B242-4DA8-26B9-7643-C010F92511A5}"/>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8D87A6D-FEAD-74FB-A168-81973C7F296F}"/>
              </a:ext>
            </a:extLst>
          </p:cNvPr>
          <p:cNvSpPr>
            <a:spLocks noGrp="1"/>
          </p:cNvSpPr>
          <p:nvPr>
            <p:ph type="dt" sz="half" idx="10"/>
          </p:nvPr>
        </p:nvSpPr>
        <p:spPr/>
        <p:txBody>
          <a:bodyPr/>
          <a:lstStyle/>
          <a:p>
            <a:fld id="{A9755CF1-73B4-4617-A18D-377EC400539A}" type="datetime1">
              <a:rPr lang="en-US" smtClean="0"/>
              <a:t>3/25/2024</a:t>
            </a:fld>
            <a:endParaRPr lang="lv-LV"/>
          </a:p>
        </p:txBody>
      </p:sp>
      <p:sp>
        <p:nvSpPr>
          <p:cNvPr id="5" name="Kājenes vietturis 4">
            <a:extLst>
              <a:ext uri="{FF2B5EF4-FFF2-40B4-BE49-F238E27FC236}">
                <a16:creationId xmlns:a16="http://schemas.microsoft.com/office/drawing/2014/main" id="{419949E1-C81D-CF4B-ACAD-D9BFE1CA46F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4ACF4CF-27B1-F3FD-82A3-3B9280EF0865}"/>
              </a:ext>
            </a:extLst>
          </p:cNvPr>
          <p:cNvSpPr>
            <a:spLocks noGrp="1"/>
          </p:cNvSpPr>
          <p:nvPr>
            <p:ph type="sldNum" sz="quarter" idx="12"/>
          </p:nvPr>
        </p:nvSpPr>
        <p:spPr/>
        <p:txBody>
          <a:bodyPr/>
          <a:lstStyle/>
          <a:p>
            <a:fld id="{F74A06EF-1A56-4702-A4EB-78E91EC5C448}" type="slidenum">
              <a:rPr lang="lv-LV" smtClean="0"/>
              <a:t>‹#›</a:t>
            </a:fld>
            <a:endParaRPr lang="lv-LV"/>
          </a:p>
        </p:txBody>
      </p:sp>
    </p:spTree>
    <p:extLst>
      <p:ext uri="{BB962C8B-B14F-4D97-AF65-F5344CB8AC3E}">
        <p14:creationId xmlns:p14="http://schemas.microsoft.com/office/powerpoint/2010/main" val="316574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BD42454-E9C4-B273-EAE4-6473631AB365}"/>
              </a:ext>
            </a:extLst>
          </p:cNvPr>
          <p:cNvSpPr>
            <a:spLocks noGrp="1"/>
          </p:cNvSpPr>
          <p:nvPr>
            <p:ph type="title"/>
          </p:nvPr>
        </p:nvSpPr>
        <p:spPr>
          <a:xfrm>
            <a:off x="623888" y="1282304"/>
            <a:ext cx="7886700" cy="2139553"/>
          </a:xfrm>
        </p:spPr>
        <p:txBody>
          <a:bodyPr anchor="b"/>
          <a:lstStyle>
            <a:lvl1pPr>
              <a:defRPr sz="4500"/>
            </a:lvl1pPr>
          </a:lstStyle>
          <a:p>
            <a:r>
              <a:rPr lang="lv-LV"/>
              <a:t>Rediģēt šablona virsraksta stilu</a:t>
            </a:r>
          </a:p>
        </p:txBody>
      </p:sp>
      <p:sp>
        <p:nvSpPr>
          <p:cNvPr id="3" name="Teksta vietturis 2">
            <a:extLst>
              <a:ext uri="{FF2B5EF4-FFF2-40B4-BE49-F238E27FC236}">
                <a16:creationId xmlns:a16="http://schemas.microsoft.com/office/drawing/2014/main" id="{F0955138-8C69-E315-04FA-7915F3E595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F312382D-9629-5CE4-7D81-B337E3DB36D9}"/>
              </a:ext>
            </a:extLst>
          </p:cNvPr>
          <p:cNvSpPr>
            <a:spLocks noGrp="1"/>
          </p:cNvSpPr>
          <p:nvPr>
            <p:ph type="dt" sz="half" idx="10"/>
          </p:nvPr>
        </p:nvSpPr>
        <p:spPr/>
        <p:txBody>
          <a:bodyPr/>
          <a:lstStyle/>
          <a:p>
            <a:fld id="{1F2E7B0D-1F84-4D48-AE22-2C4F3AF2EDB3}" type="datetime1">
              <a:rPr lang="en-US" smtClean="0"/>
              <a:t>3/25/2024</a:t>
            </a:fld>
            <a:endParaRPr lang="lv-LV"/>
          </a:p>
        </p:txBody>
      </p:sp>
      <p:sp>
        <p:nvSpPr>
          <p:cNvPr id="5" name="Kājenes vietturis 4">
            <a:extLst>
              <a:ext uri="{FF2B5EF4-FFF2-40B4-BE49-F238E27FC236}">
                <a16:creationId xmlns:a16="http://schemas.microsoft.com/office/drawing/2014/main" id="{4ADBEDDD-3356-D5FD-E73B-C3C1A0C869E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DEF6643-4BE0-9560-D0EF-79DF01EC9BCA}"/>
              </a:ext>
            </a:extLst>
          </p:cNvPr>
          <p:cNvSpPr>
            <a:spLocks noGrp="1"/>
          </p:cNvSpPr>
          <p:nvPr>
            <p:ph type="sldNum" sz="quarter" idx="12"/>
          </p:nvPr>
        </p:nvSpPr>
        <p:spPr/>
        <p:txBody>
          <a:bodyPr/>
          <a:lstStyle/>
          <a:p>
            <a:fld id="{F74A06EF-1A56-4702-A4EB-78E91EC5C448}" type="slidenum">
              <a:rPr lang="lv-LV" smtClean="0"/>
              <a:t>‹#›</a:t>
            </a:fld>
            <a:endParaRPr lang="lv-LV"/>
          </a:p>
        </p:txBody>
      </p:sp>
    </p:spTree>
    <p:extLst>
      <p:ext uri="{BB962C8B-B14F-4D97-AF65-F5344CB8AC3E}">
        <p14:creationId xmlns:p14="http://schemas.microsoft.com/office/powerpoint/2010/main" val="848473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C7772A1-9E86-2C0D-1BB5-60E90EC7F243}"/>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FC1CA3A7-E2AC-7830-4706-8D02CD7138B5}"/>
              </a:ext>
            </a:extLst>
          </p:cNvPr>
          <p:cNvSpPr>
            <a:spLocks noGrp="1"/>
          </p:cNvSpPr>
          <p:nvPr>
            <p:ph sz="half" idx="1"/>
          </p:nvPr>
        </p:nvSpPr>
        <p:spPr>
          <a:xfrm>
            <a:off x="628650" y="1369219"/>
            <a:ext cx="3886200" cy="3263504"/>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CD7FDF38-7C07-3CCB-9745-6D84705D8D55}"/>
              </a:ext>
            </a:extLst>
          </p:cNvPr>
          <p:cNvSpPr>
            <a:spLocks noGrp="1"/>
          </p:cNvSpPr>
          <p:nvPr>
            <p:ph sz="half" idx="2"/>
          </p:nvPr>
        </p:nvSpPr>
        <p:spPr>
          <a:xfrm>
            <a:off x="4629150" y="1369219"/>
            <a:ext cx="3886200" cy="3263504"/>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6331AE43-227D-EF13-C8C1-D3B46C4218B3}"/>
              </a:ext>
            </a:extLst>
          </p:cNvPr>
          <p:cNvSpPr>
            <a:spLocks noGrp="1"/>
          </p:cNvSpPr>
          <p:nvPr>
            <p:ph type="dt" sz="half" idx="10"/>
          </p:nvPr>
        </p:nvSpPr>
        <p:spPr/>
        <p:txBody>
          <a:bodyPr/>
          <a:lstStyle/>
          <a:p>
            <a:fld id="{9314A795-D427-4B35-B824-2EEEEDAE5AEA}" type="datetime1">
              <a:rPr lang="en-US" smtClean="0"/>
              <a:t>3/25/2024</a:t>
            </a:fld>
            <a:endParaRPr lang="lv-LV"/>
          </a:p>
        </p:txBody>
      </p:sp>
      <p:sp>
        <p:nvSpPr>
          <p:cNvPr id="6" name="Kājenes vietturis 5">
            <a:extLst>
              <a:ext uri="{FF2B5EF4-FFF2-40B4-BE49-F238E27FC236}">
                <a16:creationId xmlns:a16="http://schemas.microsoft.com/office/drawing/2014/main" id="{AF2F10AE-6E52-3BDC-A528-0112AF092DC5}"/>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5DFFE74-E53C-D8C5-9E06-CC26D3CFE33D}"/>
              </a:ext>
            </a:extLst>
          </p:cNvPr>
          <p:cNvSpPr>
            <a:spLocks noGrp="1"/>
          </p:cNvSpPr>
          <p:nvPr>
            <p:ph type="sldNum" sz="quarter" idx="12"/>
          </p:nvPr>
        </p:nvSpPr>
        <p:spPr/>
        <p:txBody>
          <a:bodyPr/>
          <a:lstStyle/>
          <a:p>
            <a:fld id="{F74A06EF-1A56-4702-A4EB-78E91EC5C448}" type="slidenum">
              <a:rPr lang="lv-LV" smtClean="0"/>
              <a:t>‹#›</a:t>
            </a:fld>
            <a:endParaRPr lang="lv-LV"/>
          </a:p>
        </p:txBody>
      </p:sp>
    </p:spTree>
    <p:extLst>
      <p:ext uri="{BB962C8B-B14F-4D97-AF65-F5344CB8AC3E}">
        <p14:creationId xmlns:p14="http://schemas.microsoft.com/office/powerpoint/2010/main" val="297468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3A8B844-007C-C1BB-9FC7-2384AF3772A5}"/>
              </a:ext>
            </a:extLst>
          </p:cNvPr>
          <p:cNvSpPr>
            <a:spLocks noGrp="1"/>
          </p:cNvSpPr>
          <p:nvPr>
            <p:ph type="title"/>
          </p:nvPr>
        </p:nvSpPr>
        <p:spPr>
          <a:xfrm>
            <a:off x="629841" y="273844"/>
            <a:ext cx="7886700" cy="994172"/>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D72D0FC3-A264-8E55-F416-C0D7E3F4922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F9DD435C-9325-75F4-CF14-9CF7D3E77E9C}"/>
              </a:ext>
            </a:extLst>
          </p:cNvPr>
          <p:cNvSpPr>
            <a:spLocks noGrp="1"/>
          </p:cNvSpPr>
          <p:nvPr>
            <p:ph sz="half" idx="2"/>
          </p:nvPr>
        </p:nvSpPr>
        <p:spPr>
          <a:xfrm>
            <a:off x="629842" y="1878806"/>
            <a:ext cx="3868340" cy="2763441"/>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99B7A7CF-6450-5E04-F3B8-D4A727DAE5D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1D5ACA32-D689-6136-9C9C-AA4419EA0249}"/>
              </a:ext>
            </a:extLst>
          </p:cNvPr>
          <p:cNvSpPr>
            <a:spLocks noGrp="1"/>
          </p:cNvSpPr>
          <p:nvPr>
            <p:ph sz="quarter" idx="4"/>
          </p:nvPr>
        </p:nvSpPr>
        <p:spPr>
          <a:xfrm>
            <a:off x="4629150" y="1878806"/>
            <a:ext cx="3887391" cy="2763441"/>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AD3B9C89-C3CF-0791-AB00-8174FD29FC56}"/>
              </a:ext>
            </a:extLst>
          </p:cNvPr>
          <p:cNvSpPr>
            <a:spLocks noGrp="1"/>
          </p:cNvSpPr>
          <p:nvPr>
            <p:ph type="dt" sz="half" idx="10"/>
          </p:nvPr>
        </p:nvSpPr>
        <p:spPr/>
        <p:txBody>
          <a:bodyPr/>
          <a:lstStyle/>
          <a:p>
            <a:fld id="{A62BD9F0-8154-4012-AD17-85543A7E5089}" type="datetime1">
              <a:rPr lang="en-US" smtClean="0"/>
              <a:t>3/25/2024</a:t>
            </a:fld>
            <a:endParaRPr lang="lv-LV"/>
          </a:p>
        </p:txBody>
      </p:sp>
      <p:sp>
        <p:nvSpPr>
          <p:cNvPr id="8" name="Kājenes vietturis 7">
            <a:extLst>
              <a:ext uri="{FF2B5EF4-FFF2-40B4-BE49-F238E27FC236}">
                <a16:creationId xmlns:a16="http://schemas.microsoft.com/office/drawing/2014/main" id="{EFDB4119-38C6-2B6E-DB49-DBAF3B688AF2}"/>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280F3933-E30B-2EA8-5583-8EBBC83F2204}"/>
              </a:ext>
            </a:extLst>
          </p:cNvPr>
          <p:cNvSpPr>
            <a:spLocks noGrp="1"/>
          </p:cNvSpPr>
          <p:nvPr>
            <p:ph type="sldNum" sz="quarter" idx="12"/>
          </p:nvPr>
        </p:nvSpPr>
        <p:spPr/>
        <p:txBody>
          <a:bodyPr/>
          <a:lstStyle/>
          <a:p>
            <a:fld id="{F74A06EF-1A56-4702-A4EB-78E91EC5C448}" type="slidenum">
              <a:rPr lang="lv-LV" smtClean="0"/>
              <a:t>‹#›</a:t>
            </a:fld>
            <a:endParaRPr lang="lv-LV"/>
          </a:p>
        </p:txBody>
      </p:sp>
    </p:spTree>
    <p:extLst>
      <p:ext uri="{BB962C8B-B14F-4D97-AF65-F5344CB8AC3E}">
        <p14:creationId xmlns:p14="http://schemas.microsoft.com/office/powerpoint/2010/main" val="1072229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7D76033-5646-3C49-9DD6-D5207459004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6BF490F4-725F-57FA-9BB5-4ED4856C9624}"/>
              </a:ext>
            </a:extLst>
          </p:cNvPr>
          <p:cNvSpPr>
            <a:spLocks noGrp="1"/>
          </p:cNvSpPr>
          <p:nvPr>
            <p:ph type="dt" sz="half" idx="10"/>
          </p:nvPr>
        </p:nvSpPr>
        <p:spPr/>
        <p:txBody>
          <a:bodyPr/>
          <a:lstStyle/>
          <a:p>
            <a:fld id="{E36467F5-0DAC-4E5A-A04A-0E3ADB69217B}" type="datetime1">
              <a:rPr lang="en-US" smtClean="0"/>
              <a:t>3/25/2024</a:t>
            </a:fld>
            <a:endParaRPr lang="lv-LV"/>
          </a:p>
        </p:txBody>
      </p:sp>
      <p:sp>
        <p:nvSpPr>
          <p:cNvPr id="4" name="Kājenes vietturis 3">
            <a:extLst>
              <a:ext uri="{FF2B5EF4-FFF2-40B4-BE49-F238E27FC236}">
                <a16:creationId xmlns:a16="http://schemas.microsoft.com/office/drawing/2014/main" id="{E2C7B8D7-5B79-46D1-898A-87BC73832542}"/>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92574779-B0F0-3376-251F-F1F90AAACBF2}"/>
              </a:ext>
            </a:extLst>
          </p:cNvPr>
          <p:cNvSpPr>
            <a:spLocks noGrp="1"/>
          </p:cNvSpPr>
          <p:nvPr>
            <p:ph type="sldNum" sz="quarter" idx="12"/>
          </p:nvPr>
        </p:nvSpPr>
        <p:spPr/>
        <p:txBody>
          <a:bodyPr/>
          <a:lstStyle/>
          <a:p>
            <a:fld id="{F74A06EF-1A56-4702-A4EB-78E91EC5C448}" type="slidenum">
              <a:rPr lang="lv-LV" smtClean="0"/>
              <a:t>‹#›</a:t>
            </a:fld>
            <a:endParaRPr lang="lv-LV"/>
          </a:p>
        </p:txBody>
      </p:sp>
    </p:spTree>
    <p:extLst>
      <p:ext uri="{BB962C8B-B14F-4D97-AF65-F5344CB8AC3E}">
        <p14:creationId xmlns:p14="http://schemas.microsoft.com/office/powerpoint/2010/main" val="2994882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84F6AE16-B410-E4D2-5686-4F620D39813D}"/>
              </a:ext>
            </a:extLst>
          </p:cNvPr>
          <p:cNvSpPr>
            <a:spLocks noGrp="1"/>
          </p:cNvSpPr>
          <p:nvPr>
            <p:ph type="dt" sz="half" idx="10"/>
          </p:nvPr>
        </p:nvSpPr>
        <p:spPr/>
        <p:txBody>
          <a:bodyPr/>
          <a:lstStyle/>
          <a:p>
            <a:fld id="{AAA8ACC4-5465-41A9-B343-2E39E56C8EF5}" type="datetime1">
              <a:rPr lang="en-US" smtClean="0"/>
              <a:t>3/25/2024</a:t>
            </a:fld>
            <a:endParaRPr lang="lv-LV"/>
          </a:p>
        </p:txBody>
      </p:sp>
      <p:sp>
        <p:nvSpPr>
          <p:cNvPr id="3" name="Kājenes vietturis 2">
            <a:extLst>
              <a:ext uri="{FF2B5EF4-FFF2-40B4-BE49-F238E27FC236}">
                <a16:creationId xmlns:a16="http://schemas.microsoft.com/office/drawing/2014/main" id="{1588A515-D3D1-2EA3-9EE9-D0DF6E3362EE}"/>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BCCEA364-EB2D-1415-2D76-43FB6B30C5E0}"/>
              </a:ext>
            </a:extLst>
          </p:cNvPr>
          <p:cNvSpPr>
            <a:spLocks noGrp="1"/>
          </p:cNvSpPr>
          <p:nvPr>
            <p:ph type="sldNum" sz="quarter" idx="12"/>
          </p:nvPr>
        </p:nvSpPr>
        <p:spPr/>
        <p:txBody>
          <a:bodyPr/>
          <a:lstStyle/>
          <a:p>
            <a:fld id="{F74A06EF-1A56-4702-A4EB-78E91EC5C448}" type="slidenum">
              <a:rPr lang="lv-LV" smtClean="0"/>
              <a:t>‹#›</a:t>
            </a:fld>
            <a:endParaRPr lang="lv-LV"/>
          </a:p>
        </p:txBody>
      </p:sp>
    </p:spTree>
    <p:extLst>
      <p:ext uri="{BB962C8B-B14F-4D97-AF65-F5344CB8AC3E}">
        <p14:creationId xmlns:p14="http://schemas.microsoft.com/office/powerpoint/2010/main" val="1747822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71BDD47-A177-4B86-EB33-EB4ED190E90F}"/>
              </a:ext>
            </a:extLst>
          </p:cNvPr>
          <p:cNvSpPr>
            <a:spLocks noGrp="1"/>
          </p:cNvSpPr>
          <p:nvPr>
            <p:ph type="title"/>
          </p:nvPr>
        </p:nvSpPr>
        <p:spPr>
          <a:xfrm>
            <a:off x="629841" y="342900"/>
            <a:ext cx="2949178" cy="1200150"/>
          </a:xfrm>
        </p:spPr>
        <p:txBody>
          <a:bodyPr anchor="b"/>
          <a:lstStyle>
            <a:lvl1pPr>
              <a:defRPr sz="2400"/>
            </a:lvl1pPr>
          </a:lstStyle>
          <a:p>
            <a:r>
              <a:rPr lang="lv-LV"/>
              <a:t>Rediģēt šablona virsraksta stilu</a:t>
            </a:r>
          </a:p>
        </p:txBody>
      </p:sp>
      <p:sp>
        <p:nvSpPr>
          <p:cNvPr id="3" name="Satura vietturis 2">
            <a:extLst>
              <a:ext uri="{FF2B5EF4-FFF2-40B4-BE49-F238E27FC236}">
                <a16:creationId xmlns:a16="http://schemas.microsoft.com/office/drawing/2014/main" id="{D4E7E2B6-5A53-9325-4C68-53547FB49AD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900953D-3A07-79C3-4F22-96AE998D23F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B64D2E3C-52A1-4172-6A11-87EC6D769D70}"/>
              </a:ext>
            </a:extLst>
          </p:cNvPr>
          <p:cNvSpPr>
            <a:spLocks noGrp="1"/>
          </p:cNvSpPr>
          <p:nvPr>
            <p:ph type="dt" sz="half" idx="10"/>
          </p:nvPr>
        </p:nvSpPr>
        <p:spPr/>
        <p:txBody>
          <a:bodyPr/>
          <a:lstStyle/>
          <a:p>
            <a:fld id="{B06EE47C-42E6-4B5A-A0D6-3FBE8634DB51}" type="datetime1">
              <a:rPr lang="en-US" smtClean="0"/>
              <a:t>3/25/2024</a:t>
            </a:fld>
            <a:endParaRPr lang="lv-LV"/>
          </a:p>
        </p:txBody>
      </p:sp>
      <p:sp>
        <p:nvSpPr>
          <p:cNvPr id="6" name="Kājenes vietturis 5">
            <a:extLst>
              <a:ext uri="{FF2B5EF4-FFF2-40B4-BE49-F238E27FC236}">
                <a16:creationId xmlns:a16="http://schemas.microsoft.com/office/drawing/2014/main" id="{F3D85988-B9C6-2003-1CF1-58695FC86725}"/>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9D1A5C45-9ED6-A054-B25C-2E0F5F882A55}"/>
              </a:ext>
            </a:extLst>
          </p:cNvPr>
          <p:cNvSpPr>
            <a:spLocks noGrp="1"/>
          </p:cNvSpPr>
          <p:nvPr>
            <p:ph type="sldNum" sz="quarter" idx="12"/>
          </p:nvPr>
        </p:nvSpPr>
        <p:spPr/>
        <p:txBody>
          <a:bodyPr/>
          <a:lstStyle/>
          <a:p>
            <a:fld id="{F74A06EF-1A56-4702-A4EB-78E91EC5C448}" type="slidenum">
              <a:rPr lang="lv-LV" smtClean="0"/>
              <a:t>‹#›</a:t>
            </a:fld>
            <a:endParaRPr lang="lv-LV"/>
          </a:p>
        </p:txBody>
      </p:sp>
    </p:spTree>
    <p:extLst>
      <p:ext uri="{BB962C8B-B14F-4D97-AF65-F5344CB8AC3E}">
        <p14:creationId xmlns:p14="http://schemas.microsoft.com/office/powerpoint/2010/main" val="72401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6499E4-4B6E-4CF0-AEDC-6EAC8290C4AB}"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93BB333-F4BC-995E-EAAA-BE55E1EC84B9}"/>
              </a:ext>
            </a:extLst>
          </p:cNvPr>
          <p:cNvSpPr>
            <a:spLocks noGrp="1"/>
          </p:cNvSpPr>
          <p:nvPr>
            <p:ph type="title"/>
          </p:nvPr>
        </p:nvSpPr>
        <p:spPr>
          <a:xfrm>
            <a:off x="629841" y="342900"/>
            <a:ext cx="2949178" cy="1200150"/>
          </a:xfrm>
        </p:spPr>
        <p:txBody>
          <a:bodyPr anchor="b"/>
          <a:lstStyle>
            <a:lvl1pPr>
              <a:defRPr sz="2400"/>
            </a:lvl1pPr>
          </a:lstStyle>
          <a:p>
            <a:r>
              <a:rPr lang="lv-LV"/>
              <a:t>Rediģēt šablona virsraksta stilu</a:t>
            </a:r>
          </a:p>
        </p:txBody>
      </p:sp>
      <p:sp>
        <p:nvSpPr>
          <p:cNvPr id="3" name="Attēla vietturis 2">
            <a:extLst>
              <a:ext uri="{FF2B5EF4-FFF2-40B4-BE49-F238E27FC236}">
                <a16:creationId xmlns:a16="http://schemas.microsoft.com/office/drawing/2014/main" id="{606C7B01-C063-DDD4-598A-3B49703D862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lv-LV"/>
          </a:p>
        </p:txBody>
      </p:sp>
      <p:sp>
        <p:nvSpPr>
          <p:cNvPr id="4" name="Teksta vietturis 3">
            <a:extLst>
              <a:ext uri="{FF2B5EF4-FFF2-40B4-BE49-F238E27FC236}">
                <a16:creationId xmlns:a16="http://schemas.microsoft.com/office/drawing/2014/main" id="{8A764B2A-17B8-E1AF-518C-DB55EB1DE05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1ABC40F-C13C-1177-6513-B88793FA0037}"/>
              </a:ext>
            </a:extLst>
          </p:cNvPr>
          <p:cNvSpPr>
            <a:spLocks noGrp="1"/>
          </p:cNvSpPr>
          <p:nvPr>
            <p:ph type="dt" sz="half" idx="10"/>
          </p:nvPr>
        </p:nvSpPr>
        <p:spPr/>
        <p:txBody>
          <a:bodyPr/>
          <a:lstStyle/>
          <a:p>
            <a:fld id="{11552284-7695-444E-AA33-682E5B80BA40}" type="datetime1">
              <a:rPr lang="en-US" smtClean="0"/>
              <a:t>3/25/2024</a:t>
            </a:fld>
            <a:endParaRPr lang="lv-LV"/>
          </a:p>
        </p:txBody>
      </p:sp>
      <p:sp>
        <p:nvSpPr>
          <p:cNvPr id="6" name="Kājenes vietturis 5">
            <a:extLst>
              <a:ext uri="{FF2B5EF4-FFF2-40B4-BE49-F238E27FC236}">
                <a16:creationId xmlns:a16="http://schemas.microsoft.com/office/drawing/2014/main" id="{C77477CF-9312-04DE-A001-7E9DA3F2CCA0}"/>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06185931-8DDD-2391-53AC-DCA55A7E57E1}"/>
              </a:ext>
            </a:extLst>
          </p:cNvPr>
          <p:cNvSpPr>
            <a:spLocks noGrp="1"/>
          </p:cNvSpPr>
          <p:nvPr>
            <p:ph type="sldNum" sz="quarter" idx="12"/>
          </p:nvPr>
        </p:nvSpPr>
        <p:spPr/>
        <p:txBody>
          <a:bodyPr/>
          <a:lstStyle/>
          <a:p>
            <a:fld id="{F74A06EF-1A56-4702-A4EB-78E91EC5C448}" type="slidenum">
              <a:rPr lang="lv-LV" smtClean="0"/>
              <a:t>‹#›</a:t>
            </a:fld>
            <a:endParaRPr lang="lv-LV"/>
          </a:p>
        </p:txBody>
      </p:sp>
    </p:spTree>
    <p:extLst>
      <p:ext uri="{BB962C8B-B14F-4D97-AF65-F5344CB8AC3E}">
        <p14:creationId xmlns:p14="http://schemas.microsoft.com/office/powerpoint/2010/main" val="880392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2B97659-0A15-D1A6-0A12-27C823FA5D6B}"/>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37982DDC-5301-DDC8-664E-BC23AB2EB544}"/>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E75434A-C500-41C2-AADF-63E48BB16CF5}"/>
              </a:ext>
            </a:extLst>
          </p:cNvPr>
          <p:cNvSpPr>
            <a:spLocks noGrp="1"/>
          </p:cNvSpPr>
          <p:nvPr>
            <p:ph type="dt" sz="half" idx="10"/>
          </p:nvPr>
        </p:nvSpPr>
        <p:spPr/>
        <p:txBody>
          <a:bodyPr/>
          <a:lstStyle/>
          <a:p>
            <a:fld id="{6CA3C42F-35A2-4A9E-A892-A2EA44C84D1D}" type="datetime1">
              <a:rPr lang="en-US" smtClean="0"/>
              <a:t>3/25/2024</a:t>
            </a:fld>
            <a:endParaRPr lang="lv-LV"/>
          </a:p>
        </p:txBody>
      </p:sp>
      <p:sp>
        <p:nvSpPr>
          <p:cNvPr id="5" name="Kājenes vietturis 4">
            <a:extLst>
              <a:ext uri="{FF2B5EF4-FFF2-40B4-BE49-F238E27FC236}">
                <a16:creationId xmlns:a16="http://schemas.microsoft.com/office/drawing/2014/main" id="{C6EFE856-295C-E469-7909-4C1D3A71209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4AA6ECC2-C004-2654-E0F9-CF3B4FB7CE99}"/>
              </a:ext>
            </a:extLst>
          </p:cNvPr>
          <p:cNvSpPr>
            <a:spLocks noGrp="1"/>
          </p:cNvSpPr>
          <p:nvPr>
            <p:ph type="sldNum" sz="quarter" idx="12"/>
          </p:nvPr>
        </p:nvSpPr>
        <p:spPr/>
        <p:txBody>
          <a:bodyPr/>
          <a:lstStyle/>
          <a:p>
            <a:fld id="{F74A06EF-1A56-4702-A4EB-78E91EC5C448}" type="slidenum">
              <a:rPr lang="lv-LV" smtClean="0"/>
              <a:t>‹#›</a:t>
            </a:fld>
            <a:endParaRPr lang="lv-LV"/>
          </a:p>
        </p:txBody>
      </p:sp>
    </p:spTree>
    <p:extLst>
      <p:ext uri="{BB962C8B-B14F-4D97-AF65-F5344CB8AC3E}">
        <p14:creationId xmlns:p14="http://schemas.microsoft.com/office/powerpoint/2010/main" val="1376503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3C14AABD-B032-3104-1E49-4DB49FEA3E5A}"/>
              </a:ext>
            </a:extLst>
          </p:cNvPr>
          <p:cNvSpPr>
            <a:spLocks noGrp="1"/>
          </p:cNvSpPr>
          <p:nvPr>
            <p:ph type="title" orient="vert"/>
          </p:nvPr>
        </p:nvSpPr>
        <p:spPr>
          <a:xfrm>
            <a:off x="6543675" y="273844"/>
            <a:ext cx="1971675" cy="4358879"/>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B9D0583A-1BB4-9D27-40B2-56D0E30B18B9}"/>
              </a:ext>
            </a:extLst>
          </p:cNvPr>
          <p:cNvSpPr>
            <a:spLocks noGrp="1"/>
          </p:cNvSpPr>
          <p:nvPr>
            <p:ph type="body" orient="vert" idx="1"/>
          </p:nvPr>
        </p:nvSpPr>
        <p:spPr>
          <a:xfrm>
            <a:off x="628650" y="273844"/>
            <a:ext cx="5800725" cy="4358879"/>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BF125A0-D319-C4C2-89B9-1E0C93F8D2BC}"/>
              </a:ext>
            </a:extLst>
          </p:cNvPr>
          <p:cNvSpPr>
            <a:spLocks noGrp="1"/>
          </p:cNvSpPr>
          <p:nvPr>
            <p:ph type="dt" sz="half" idx="10"/>
          </p:nvPr>
        </p:nvSpPr>
        <p:spPr/>
        <p:txBody>
          <a:bodyPr/>
          <a:lstStyle/>
          <a:p>
            <a:fld id="{5E1C2F8A-BE6E-4EA1-A510-C5AE3FBB9213}" type="datetime1">
              <a:rPr lang="en-US" smtClean="0"/>
              <a:t>3/25/2024</a:t>
            </a:fld>
            <a:endParaRPr lang="lv-LV"/>
          </a:p>
        </p:txBody>
      </p:sp>
      <p:sp>
        <p:nvSpPr>
          <p:cNvPr id="5" name="Kājenes vietturis 4">
            <a:extLst>
              <a:ext uri="{FF2B5EF4-FFF2-40B4-BE49-F238E27FC236}">
                <a16:creationId xmlns:a16="http://schemas.microsoft.com/office/drawing/2014/main" id="{1717BBE1-1085-812A-BFAC-501E53FB03F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22A8B03-7A2E-783B-B32F-7D0D21934DDC}"/>
              </a:ext>
            </a:extLst>
          </p:cNvPr>
          <p:cNvSpPr>
            <a:spLocks noGrp="1"/>
          </p:cNvSpPr>
          <p:nvPr>
            <p:ph type="sldNum" sz="quarter" idx="12"/>
          </p:nvPr>
        </p:nvSpPr>
        <p:spPr/>
        <p:txBody>
          <a:bodyPr/>
          <a:lstStyle/>
          <a:p>
            <a:fld id="{F74A06EF-1A56-4702-A4EB-78E91EC5C448}" type="slidenum">
              <a:rPr lang="lv-LV" smtClean="0"/>
              <a:t>‹#›</a:t>
            </a:fld>
            <a:endParaRPr lang="lv-LV"/>
          </a:p>
        </p:txBody>
      </p:sp>
    </p:spTree>
    <p:extLst>
      <p:ext uri="{BB962C8B-B14F-4D97-AF65-F5344CB8AC3E}">
        <p14:creationId xmlns:p14="http://schemas.microsoft.com/office/powerpoint/2010/main" val="33581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0" y="3305179"/>
            <a:ext cx="7772400" cy="1021556"/>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0" y="2180045"/>
            <a:ext cx="7772400" cy="1125141"/>
          </a:xfrm>
        </p:spPr>
        <p:txBody>
          <a:bodyPr anchor="b"/>
          <a:lstStyle>
            <a:lvl1pPr marL="0" indent="0">
              <a:buNone/>
              <a:defRPr sz="1900">
                <a:solidFill>
                  <a:schemeClr val="tx1">
                    <a:tint val="75000"/>
                  </a:schemeClr>
                </a:solidFill>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52A10-4E0C-4E2C-909F-8C1557AD2494}"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6"/>
            <a:ext cx="4038600" cy="3394474"/>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6"/>
            <a:ext cx="4038600" cy="3394474"/>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B2C21A-5486-4140-BD23-243C7A4062CC}" type="datetime1">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151337"/>
            <a:ext cx="4040190" cy="479824"/>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5" y="1631160"/>
            <a:ext cx="4040190" cy="2963464"/>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7"/>
            <a:ext cx="4041780" cy="479824"/>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60"/>
            <a:ext cx="4041780" cy="2963464"/>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5BFB0E-6D56-4077-9310-99DC0BC33899}" type="datetime1">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CDB3D-A49A-4C3D-A384-0973B50CA3D8}" type="datetime1">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526E1-8710-42F1-8409-8AF7D65A5C8B}" type="datetime1">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90"/>
            <a:ext cx="3008310" cy="871538"/>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055" y="204801"/>
            <a:ext cx="5111750" cy="4389835"/>
          </a:xfrm>
        </p:spPr>
        <p:txBody>
          <a:bodyPr/>
          <a:lstStyle>
            <a:lvl1pPr>
              <a:defRPr sz="3300"/>
            </a:lvl1pPr>
            <a:lvl2pPr>
              <a:defRPr sz="29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33"/>
            <a:ext cx="3008310" cy="3518297"/>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6D93DC-6A76-476C-9608-2A5E2D686276}" type="datetime1">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3600454"/>
            <a:ext cx="5486400" cy="42505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290" y="459580"/>
            <a:ext cx="5486400" cy="3086100"/>
          </a:xfrm>
        </p:spPr>
        <p:txBody>
          <a:bodyPr/>
          <a:lstStyle>
            <a:lvl1pPr marL="0" indent="0">
              <a:buNone/>
              <a:defRPr sz="3300"/>
            </a:lvl1pPr>
            <a:lvl2pPr marL="469788" indent="0">
              <a:buNone/>
              <a:defRPr sz="2900"/>
            </a:lvl2pPr>
            <a:lvl3pPr marL="939575" indent="0">
              <a:buNone/>
              <a:defRPr sz="2500"/>
            </a:lvl3pPr>
            <a:lvl4pPr marL="1409365" indent="0">
              <a:buNone/>
              <a:defRPr sz="1900"/>
            </a:lvl4pPr>
            <a:lvl5pPr marL="1879152" indent="0">
              <a:buNone/>
              <a:defRPr sz="1900"/>
            </a:lvl5pPr>
            <a:lvl6pPr marL="2348940" indent="0">
              <a:buNone/>
              <a:defRPr sz="1900"/>
            </a:lvl6pPr>
            <a:lvl7pPr marL="2818729" indent="0">
              <a:buNone/>
              <a:defRPr sz="1900"/>
            </a:lvl7pPr>
            <a:lvl8pPr marL="3288515" indent="0">
              <a:buNone/>
              <a:defRPr sz="1900"/>
            </a:lvl8pPr>
            <a:lvl9pPr marL="3758305" indent="0">
              <a:buNone/>
              <a:defRPr sz="1900"/>
            </a:lvl9pPr>
          </a:lstStyle>
          <a:p>
            <a:endParaRPr lang="en-US"/>
          </a:p>
        </p:txBody>
      </p:sp>
      <p:sp>
        <p:nvSpPr>
          <p:cNvPr id="4" name="Text Placeholder 3"/>
          <p:cNvSpPr>
            <a:spLocks noGrp="1"/>
          </p:cNvSpPr>
          <p:nvPr>
            <p:ph type="body" sz="half" idx="2"/>
          </p:nvPr>
        </p:nvSpPr>
        <p:spPr>
          <a:xfrm>
            <a:off x="1792290" y="4025515"/>
            <a:ext cx="5486400" cy="603647"/>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40715B-A046-4DBF-9BE2-656CD013E50F}" type="datetime1">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2"/>
            <a:ext cx="8229600" cy="857250"/>
          </a:xfrm>
          <a:prstGeom prst="rect">
            <a:avLst/>
          </a:prstGeom>
        </p:spPr>
        <p:txBody>
          <a:bodyPr vert="horz" lIns="93957" tIns="46979" rIns="93957" bIns="46979" rtlCol="0" anchor="ctr">
            <a:normAutofit/>
          </a:bodyPr>
          <a:lstStyle/>
          <a:p>
            <a:r>
              <a:rPr lang="en-US"/>
              <a:t>Click to edit Master title style</a:t>
            </a:r>
          </a:p>
        </p:txBody>
      </p:sp>
      <p:sp>
        <p:nvSpPr>
          <p:cNvPr id="3" name="Text Placeholder 2"/>
          <p:cNvSpPr>
            <a:spLocks noGrp="1"/>
          </p:cNvSpPr>
          <p:nvPr>
            <p:ph type="body" idx="1"/>
          </p:nvPr>
        </p:nvSpPr>
        <p:spPr>
          <a:xfrm>
            <a:off x="457200" y="1200156"/>
            <a:ext cx="8229600" cy="3394474"/>
          </a:xfrm>
          <a:prstGeom prst="rect">
            <a:avLst/>
          </a:prstGeom>
        </p:spPr>
        <p:txBody>
          <a:bodyPr vert="horz" lIns="93957" tIns="46979" rIns="93957" bIns="46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77"/>
            <a:ext cx="2133600" cy="273842"/>
          </a:xfrm>
          <a:prstGeom prst="rect">
            <a:avLst/>
          </a:prstGeom>
        </p:spPr>
        <p:txBody>
          <a:bodyPr vert="horz" lIns="93957" tIns="46979" rIns="93957" bIns="46979" rtlCol="0" anchor="ctr"/>
          <a:lstStyle>
            <a:lvl1pPr algn="l">
              <a:defRPr sz="1200">
                <a:solidFill>
                  <a:schemeClr val="tx1">
                    <a:tint val="75000"/>
                  </a:schemeClr>
                </a:solidFill>
              </a:defRPr>
            </a:lvl1pPr>
          </a:lstStyle>
          <a:p>
            <a:fld id="{DA428364-F70E-476F-91C8-16F41753316C}" type="datetime1">
              <a:rPr lang="en-US" smtClean="0"/>
              <a:t>3/25/2024</a:t>
            </a:fld>
            <a:endParaRPr lang="en-US"/>
          </a:p>
        </p:txBody>
      </p:sp>
      <p:sp>
        <p:nvSpPr>
          <p:cNvPr id="5" name="Footer Placeholder 4"/>
          <p:cNvSpPr>
            <a:spLocks noGrp="1"/>
          </p:cNvSpPr>
          <p:nvPr>
            <p:ph type="ftr" sz="quarter" idx="3"/>
          </p:nvPr>
        </p:nvSpPr>
        <p:spPr>
          <a:xfrm>
            <a:off x="3124200" y="4767277"/>
            <a:ext cx="2895600" cy="273842"/>
          </a:xfrm>
          <a:prstGeom prst="rect">
            <a:avLst/>
          </a:prstGeom>
        </p:spPr>
        <p:txBody>
          <a:bodyPr vert="horz" lIns="93957" tIns="46979" rIns="93957" bIns="4697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77"/>
            <a:ext cx="2133600" cy="273842"/>
          </a:xfrm>
          <a:prstGeom prst="rect">
            <a:avLst/>
          </a:prstGeom>
        </p:spPr>
        <p:txBody>
          <a:bodyPr vert="horz" lIns="93957" tIns="46979" rIns="93957" bIns="4697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39575" rtl="0" eaLnBrk="1" latinLnBrk="0" hangingPunct="1">
        <a:spcBef>
          <a:spcPct val="0"/>
        </a:spcBef>
        <a:buNone/>
        <a:defRPr sz="4500" kern="1200">
          <a:solidFill>
            <a:schemeClr val="tx1"/>
          </a:solidFill>
          <a:latin typeface="+mj-lt"/>
          <a:ea typeface="+mj-ea"/>
          <a:cs typeface="+mj-cs"/>
        </a:defRPr>
      </a:lvl1pPr>
    </p:titleStyle>
    <p:bodyStyle>
      <a:lvl1pPr marL="352341" indent="-352341" algn="l" defTabSz="939575"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3404" indent="-293618" algn="l" defTabSz="939575"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4468" indent="-234893" algn="l" defTabSz="939575"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44259"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11404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90C06687-38D8-2F37-7063-91DB14904E0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D32BDDF1-C329-6AAF-164E-52E3C1FA145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B73DE97-26B6-28D9-EB2C-22562235028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2404362-BFEE-45C5-B8AC-712379B52FAF}" type="datetime1">
              <a:rPr lang="en-US" smtClean="0"/>
              <a:t>3/25/2024</a:t>
            </a:fld>
            <a:endParaRPr lang="lv-LV"/>
          </a:p>
        </p:txBody>
      </p:sp>
      <p:sp>
        <p:nvSpPr>
          <p:cNvPr id="5" name="Kājenes vietturis 4">
            <a:extLst>
              <a:ext uri="{FF2B5EF4-FFF2-40B4-BE49-F238E27FC236}">
                <a16:creationId xmlns:a16="http://schemas.microsoft.com/office/drawing/2014/main" id="{9998F34F-549C-C383-1A23-6035F851D18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952885E1-F494-E763-9EDD-11B0F749F29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74A06EF-1A56-4702-A4EB-78E91EC5C448}" type="slidenum">
              <a:rPr lang="lv-LV" smtClean="0"/>
              <a:t>‹#›</a:t>
            </a:fld>
            <a:endParaRPr lang="lv-LV"/>
          </a:p>
        </p:txBody>
      </p:sp>
    </p:spTree>
    <p:extLst>
      <p:ext uri="{BB962C8B-B14F-4D97-AF65-F5344CB8AC3E}">
        <p14:creationId xmlns:p14="http://schemas.microsoft.com/office/powerpoint/2010/main" val="3422608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likumi.lv/ta/id/34850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_ftn2"/><Relationship Id="rId2" Type="http://schemas.openxmlformats.org/officeDocument/2006/relationships/hyperlink" Target="#_ftn1"/><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lnkc.gov.lv/lv/profesionalas-ievirzes-izglitibas-valsts-standart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www.lnkc.gov.lv/lv/profesionalas-ievirzes-izglitibas-valsts-standarts" TargetMode="Externa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www.lnkc.gov.lv/lv/profesionalas-ievirzes-izglitibas-valsts-standart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3" Type="http://schemas.openxmlformats.org/officeDocument/2006/relationships/hyperlink" Target="https://ej.uz/4u6g"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s://ej.uz/ybrn" TargetMode="External"/><Relationship Id="rId4" Type="http://schemas.openxmlformats.org/officeDocument/2006/relationships/hyperlink" Target="https://likumi.lv/ta/id/341584"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lnkc.gov.lv/"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mailto:kulturizglitiba@lnkc.gov.lv" TargetMode="External"/><Relationship Id="rId4" Type="http://schemas.openxmlformats.org/officeDocument/2006/relationships/hyperlink" Target="mailto:lnkc@lnkc.gov.l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315687" y="4424713"/>
            <a:ext cx="6436426" cy="541935"/>
          </a:xfrm>
          <a:prstGeom prst="rect">
            <a:avLst/>
          </a:prstGeom>
        </p:spPr>
        <p:txBody>
          <a:bodyPr vert="horz" lIns="93957" tIns="46979" rIns="93957" bIns="46979"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lv-LV" sz="1400" err="1">
                <a:solidFill>
                  <a:schemeClr val="tx1"/>
                </a:solidFill>
                <a:latin typeface="Calibri Light" panose="020F0302020204030204" pitchFamily="34" charset="0"/>
                <a:cs typeface="Calibri Light" panose="020F0302020204030204" pitchFamily="34" charset="0"/>
              </a:rPr>
              <a:t>Zoom</a:t>
            </a:r>
            <a:endParaRPr lang="lv-LV" sz="1400">
              <a:solidFill>
                <a:schemeClr val="tx1"/>
              </a:solidFill>
              <a:latin typeface="Calibri Light" panose="020F0302020204030204" pitchFamily="34" charset="0"/>
              <a:cs typeface="Calibri Light" panose="020F0302020204030204" pitchFamily="34" charset="0"/>
            </a:endParaRPr>
          </a:p>
          <a:p>
            <a:r>
              <a:rPr lang="lv-LV" altLang="lv-LV" sz="1400">
                <a:solidFill>
                  <a:schemeClr val="tx1"/>
                </a:solidFill>
                <a:latin typeface="Calibri Light" panose="020F0302020204030204" pitchFamily="34" charset="0"/>
                <a:cs typeface="Calibri Light" panose="020F0302020204030204" pitchFamily="34" charset="0"/>
              </a:rPr>
              <a:t>2024. gada 22. marts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66649"/>
            <a:ext cx="9144000" cy="183492"/>
          </a:xfrm>
          <a:prstGeom prst="rect">
            <a:avLst/>
          </a:prstGeom>
        </p:spPr>
      </p:pic>
      <p:sp>
        <p:nvSpPr>
          <p:cNvPr id="2" name="Title 1"/>
          <p:cNvSpPr>
            <a:spLocks noGrp="1"/>
          </p:cNvSpPr>
          <p:nvPr>
            <p:ph type="ctrTitle"/>
          </p:nvPr>
        </p:nvSpPr>
        <p:spPr>
          <a:xfrm>
            <a:off x="232064" y="2160193"/>
            <a:ext cx="8679872" cy="1417190"/>
          </a:xfrm>
        </p:spPr>
        <p:txBody>
          <a:bodyPr>
            <a:noAutofit/>
          </a:bodyPr>
          <a:lstStyle/>
          <a:p>
            <a:pPr>
              <a:spcAft>
                <a:spcPts val="1200"/>
              </a:spcAft>
            </a:pPr>
            <a:r>
              <a:rPr lang="lv-LV" sz="3200">
                <a:solidFill>
                  <a:schemeClr val="accent1">
                    <a:lumMod val="75000"/>
                  </a:schemeClr>
                </a:solidFill>
                <a:latin typeface="+mn-lt"/>
                <a:ea typeface="Cambria" panose="02040503050406030204" pitchFamily="18" charset="0"/>
                <a:cs typeface="Calibri Light" panose="020F0302020204030204" pitchFamily="34" charset="0"/>
              </a:rPr>
              <a:t>Valsts profesionālās ievirzes izglītības standarts mākslu jomā</a:t>
            </a:r>
            <a:br>
              <a:rPr lang="lv-LV" sz="3200">
                <a:solidFill>
                  <a:schemeClr val="accent1">
                    <a:lumMod val="75000"/>
                  </a:schemeClr>
                </a:solidFill>
                <a:latin typeface="+mn-lt"/>
                <a:ea typeface="Cambria" panose="02040503050406030204" pitchFamily="18" charset="0"/>
                <a:cs typeface="Calibri Light" panose="020F0302020204030204" pitchFamily="34" charset="0"/>
              </a:rPr>
            </a:br>
            <a:br>
              <a:rPr lang="lv-LV" sz="2800">
                <a:solidFill>
                  <a:schemeClr val="accent1">
                    <a:lumMod val="75000"/>
                  </a:schemeClr>
                </a:solidFill>
                <a:latin typeface="+mn-lt"/>
                <a:ea typeface="Cambria" panose="02040503050406030204" pitchFamily="18" charset="0"/>
                <a:cs typeface="Calibri Light" panose="020F0302020204030204" pitchFamily="34" charset="0"/>
              </a:rPr>
            </a:br>
            <a:r>
              <a:rPr lang="lv-LV" sz="2000">
                <a:solidFill>
                  <a:schemeClr val="accent3">
                    <a:lumMod val="75000"/>
                  </a:schemeClr>
                </a:solidFill>
                <a:latin typeface="+mn-lt"/>
                <a:ea typeface="Cambria" panose="02040503050406030204" pitchFamily="18" charset="0"/>
                <a:cs typeface="Calibri Light" panose="020F0302020204030204" pitchFamily="34" charset="0"/>
              </a:rPr>
              <a:t>Informatīvais seminārs</a:t>
            </a:r>
            <a:endParaRPr lang="lv-LV" sz="2800">
              <a:latin typeface="+mn-lt"/>
              <a:cs typeface="Calibri Light" panose="020F030202020403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377" y="0"/>
            <a:ext cx="1409838" cy="1566118"/>
          </a:xfrm>
          <a:prstGeom prst="rect">
            <a:avLst/>
          </a:prstGeom>
        </p:spPr>
      </p:pic>
    </p:spTree>
    <p:extLst>
      <p:ext uri="{BB962C8B-B14F-4D97-AF65-F5344CB8AC3E}">
        <p14:creationId xmlns:p14="http://schemas.microsoft.com/office/powerpoint/2010/main" val="390941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descr="Attēls, kurā ir teksts, ekrānuzņēmums, fonts, diagramma&#10;&#10;Apraksts ģenerēts automātiski">
            <a:extLst>
              <a:ext uri="{FF2B5EF4-FFF2-40B4-BE49-F238E27FC236}">
                <a16:creationId xmlns:a16="http://schemas.microsoft.com/office/drawing/2014/main" id="{AB26CEF1-4236-27DF-E038-6E6E869623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000" y="391499"/>
            <a:ext cx="8448000" cy="4752000"/>
          </a:xfrm>
        </p:spPr>
      </p:pic>
      <p:pic>
        <p:nvPicPr>
          <p:cNvPr id="6" name="Picture 2">
            <a:extLst>
              <a:ext uri="{FF2B5EF4-FFF2-40B4-BE49-F238E27FC236}">
                <a16:creationId xmlns:a16="http://schemas.microsoft.com/office/drawing/2014/main" id="{B57A9875-213B-98A3-0802-E18F3AFC0E2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3" name="Slide Number Placeholder 11">
            <a:extLst>
              <a:ext uri="{FF2B5EF4-FFF2-40B4-BE49-F238E27FC236}">
                <a16:creationId xmlns:a16="http://schemas.microsoft.com/office/drawing/2014/main" id="{99241CD2-0127-BD0C-E753-3B2C2550C802}"/>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10</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8042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B0E4106-1B24-6F4A-56F6-B5E5F4B1F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3" name="Satura vietturis 2">
            <a:extLst>
              <a:ext uri="{FF2B5EF4-FFF2-40B4-BE49-F238E27FC236}">
                <a16:creationId xmlns:a16="http://schemas.microsoft.com/office/drawing/2014/main" id="{E9AE6E7B-AFCD-2061-F88A-B1D133A1D3F5}"/>
              </a:ext>
            </a:extLst>
          </p:cNvPr>
          <p:cNvSpPr>
            <a:spLocks noGrp="1"/>
          </p:cNvSpPr>
          <p:nvPr>
            <p:ph idx="1"/>
          </p:nvPr>
        </p:nvSpPr>
        <p:spPr>
          <a:xfrm>
            <a:off x="278006" y="1289003"/>
            <a:ext cx="8587987" cy="3393039"/>
          </a:xfrm>
        </p:spPr>
        <p:txBody>
          <a:bodyPr vert="horz" lIns="93957" tIns="46979" rIns="93957" bIns="46979" rtlCol="0" anchor="t">
            <a:noAutofit/>
          </a:bodyPr>
          <a:lstStyle/>
          <a:p>
            <a:pPr marL="0" indent="0" algn="just">
              <a:spcBef>
                <a:spcPts val="0"/>
              </a:spcBef>
              <a:buNone/>
            </a:pPr>
            <a:r>
              <a:rPr lang="lv-LV" sz="1800" b="1" i="0">
                <a:solidFill>
                  <a:srgbClr val="C00000"/>
                </a:solidFill>
                <a:effectLst/>
                <a:latin typeface="Calibri Light" panose="020F0302020204030204" pitchFamily="34" charset="0"/>
                <a:ea typeface="Calibri Light" panose="020F0302020204030204" pitchFamily="34" charset="0"/>
                <a:cs typeface="Calibri Light" panose="020F0302020204030204" pitchFamily="34" charset="0"/>
              </a:rPr>
              <a:t>MŪZIKAS JOMĀ</a:t>
            </a:r>
            <a:r>
              <a:rPr lang="lv-LV" sz="1800" b="1">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a:t>
            </a:r>
            <a:endParaRPr lang="lv-LV" sz="1800" b="1" i="0">
              <a:solidFill>
                <a:srgbClr val="C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350838" indent="-258763" algn="just"/>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apgūti</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1"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instrumentu spēles un/vai dziedāšanas pamati</a:t>
            </a:r>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 iepazīstot izcilus mūzikas</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piemērus, izprotot un interpretējot</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1"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dažādus mūzikas žanrus un stilus</a:t>
            </a:r>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 kā arī apgūstot</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mūzikas izteiksmes līdzekļus</a:t>
            </a:r>
            <a:r>
              <a:rPr lang="en-US"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endParaRPr lang="en-US"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350838" indent="-258763" algn="just"/>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apgūtas</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1" i="0" err="1">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pamatzināšanas</a:t>
            </a:r>
            <a:r>
              <a:rPr lang="lv-LV" sz="1800" b="1">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1"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solfedžo un mūzikas teorijā</a:t>
            </a:r>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 kā arī</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1"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mūzikas vēstures pamatos</a:t>
            </a:r>
            <a:r>
              <a:rPr lang="en-US"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endParaRPr lang="lv-LV">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350838" indent="-258763" algn="just"/>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attīstīta</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1"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mūzikas uztvere</a:t>
            </a:r>
            <a:r>
              <a:rPr lang="lv-LV" sz="1800" b="1">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 mūzikas uztvere pēc dzirdes, muzikālā atmiņa un ritma izjūta</a:t>
            </a:r>
            <a:r>
              <a:rPr lang="en-US"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endParaRPr lang="lv-LV">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350838" indent="-258763" algn="just"/>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attīstīta</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1"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radošās darbības pieredze</a:t>
            </a:r>
            <a:r>
              <a:rPr lang="lv-LV" sz="1800" b="1">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 praktiskā muzicēšana, iegūstot pieredzi kolektīvā un</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individuālā muzikālā darbībā, prasme eksperimentēt un improvizēt (jaunrades spēja)</a:t>
            </a:r>
            <a:r>
              <a:rPr lang="en-US"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endParaRPr lang="lv-LV">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350838" indent="-258763" algn="just"/>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attīstīta</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1"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interese par mūziku</a:t>
            </a:r>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 prasme vērot, vērtēt un analizēt citu izpildītāju</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atskaņojumu, veicināta izglītojamā pašizpausme un iespējas gūt jaunu pieredzi mūzikas</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0"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jomā,</a:t>
            </a:r>
            <a:r>
              <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b="1" i="0">
                <a:solidFill>
                  <a:schemeClr val="accent1">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iepazīta mūzikas un kultūrvides daudzveidība</a:t>
            </a:r>
            <a:r>
              <a:rPr lang="en-US"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endParaRPr lang="lv-LV">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350520" indent="-168275" algn="just">
              <a:spcBef>
                <a:spcPts val="0"/>
              </a:spcBef>
            </a:pPr>
            <a:endParaRPr lang="lv-LV" sz="18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itle 3">
            <a:extLst>
              <a:ext uri="{FF2B5EF4-FFF2-40B4-BE49-F238E27FC236}">
                <a16:creationId xmlns:a16="http://schemas.microsoft.com/office/drawing/2014/main" id="{CDF3D688-ED99-C6E6-E0FC-4E29B35E880E}"/>
              </a:ext>
            </a:extLst>
          </p:cNvPr>
          <p:cNvSpPr txBox="1">
            <a:spLocks/>
          </p:cNvSpPr>
          <p:nvPr/>
        </p:nvSpPr>
        <p:spPr>
          <a:xfrm>
            <a:off x="1800000" y="360000"/>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kern="100">
                <a:solidFill>
                  <a:schemeClr val="accent1">
                    <a:lumMod val="75000"/>
                  </a:schemeClr>
                </a:solidFill>
                <a:latin typeface="Calibri"/>
                <a:ea typeface="Calibri Light" panose="020F0302020204030204" pitchFamily="34" charset="0"/>
                <a:cs typeface="Calibri Light"/>
              </a:rPr>
              <a:t>Profesionālās ievirzes izglītības programmas</a:t>
            </a:r>
            <a:br>
              <a:rPr lang="lv-LV" sz="2400" kern="100">
                <a:solidFill>
                  <a:schemeClr val="accent1">
                    <a:lumMod val="75000"/>
                  </a:schemeClr>
                </a:solidFill>
                <a:latin typeface="Calibri"/>
                <a:ea typeface="Calibri Light" panose="020F0302020204030204" pitchFamily="34" charset="0"/>
                <a:cs typeface="Calibri Light" panose="020F0302020204030204" pitchFamily="34" charset="0"/>
              </a:rPr>
            </a:br>
            <a:r>
              <a:rPr lang="lv-LV" sz="2400" kern="100">
                <a:solidFill>
                  <a:schemeClr val="accent1">
                    <a:lumMod val="75000"/>
                  </a:schemeClr>
                </a:solidFill>
                <a:latin typeface="Calibri"/>
                <a:ea typeface="Calibri Light" panose="020F0302020204030204" pitchFamily="34" charset="0"/>
                <a:cs typeface="Calibri Light"/>
              </a:rPr>
              <a:t>SASNIEDZAMIE REZULTĀTI</a:t>
            </a:r>
            <a:endParaRPr lang="en-US" sz="2400">
              <a:solidFill>
                <a:schemeClr val="accent1">
                  <a:lumMod val="75000"/>
                </a:schemeClr>
              </a:solidFill>
              <a:latin typeface="Calibri"/>
              <a:ea typeface="Calibri Light" panose="020F0302020204030204" pitchFamily="34" charset="0"/>
              <a:cs typeface="Calibri Light"/>
            </a:endParaRPr>
          </a:p>
        </p:txBody>
      </p:sp>
      <p:sp>
        <p:nvSpPr>
          <p:cNvPr id="6" name="Slide Number Placeholder 11">
            <a:extLst>
              <a:ext uri="{FF2B5EF4-FFF2-40B4-BE49-F238E27FC236}">
                <a16:creationId xmlns:a16="http://schemas.microsoft.com/office/drawing/2014/main" id="{82FB0567-1731-AAD5-FE4B-7F3006B583F3}"/>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11</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descr="A blue music note on a white background&#10;&#10;Description automatically generated">
            <a:extLst>
              <a:ext uri="{FF2B5EF4-FFF2-40B4-BE49-F238E27FC236}">
                <a16:creationId xmlns:a16="http://schemas.microsoft.com/office/drawing/2014/main" id="{079FE3B2-C3F9-736D-57DD-BB668C70397E}"/>
              </a:ext>
            </a:extLst>
          </p:cNvPr>
          <p:cNvPicPr>
            <a:picLocks noChangeAspect="1"/>
          </p:cNvPicPr>
          <p:nvPr/>
        </p:nvPicPr>
        <p:blipFill>
          <a:blip r:embed="rId3"/>
          <a:stretch>
            <a:fillRect/>
          </a:stretch>
        </p:blipFill>
        <p:spPr>
          <a:xfrm>
            <a:off x="7723265" y="352308"/>
            <a:ext cx="973642" cy="1135335"/>
          </a:xfrm>
          <a:prstGeom prst="rect">
            <a:avLst/>
          </a:prstGeom>
        </p:spPr>
      </p:pic>
    </p:spTree>
    <p:extLst>
      <p:ext uri="{BB962C8B-B14F-4D97-AF65-F5344CB8AC3E}">
        <p14:creationId xmlns:p14="http://schemas.microsoft.com/office/powerpoint/2010/main" val="340424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descr="Attēls, kurā ir teksts, fonts, ekrānuzņēmums, rokraksts&#10;&#10;Apraksts ģenerēts automātiski">
            <a:extLst>
              <a:ext uri="{FF2B5EF4-FFF2-40B4-BE49-F238E27FC236}">
                <a16:creationId xmlns:a16="http://schemas.microsoft.com/office/drawing/2014/main" id="{C4BE21F4-02B7-8446-414C-F53E5FDFDB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000" y="391499"/>
            <a:ext cx="8448000" cy="4752000"/>
          </a:xfrm>
        </p:spPr>
      </p:pic>
      <p:pic>
        <p:nvPicPr>
          <p:cNvPr id="6" name="Picture 2">
            <a:extLst>
              <a:ext uri="{FF2B5EF4-FFF2-40B4-BE49-F238E27FC236}">
                <a16:creationId xmlns:a16="http://schemas.microsoft.com/office/drawing/2014/main" id="{1E7C3FEC-DBFA-477D-256D-8315BFAD1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3" name="Slide Number Placeholder 11">
            <a:extLst>
              <a:ext uri="{FF2B5EF4-FFF2-40B4-BE49-F238E27FC236}">
                <a16:creationId xmlns:a16="http://schemas.microsoft.com/office/drawing/2014/main" id="{B846590C-68F3-0E2C-D801-F09C70C9098D}"/>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12</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9678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E9AE6E7B-AFCD-2061-F88A-B1D133A1D3F5}"/>
              </a:ext>
            </a:extLst>
          </p:cNvPr>
          <p:cNvSpPr>
            <a:spLocks noGrp="1"/>
          </p:cNvSpPr>
          <p:nvPr>
            <p:ph idx="1"/>
          </p:nvPr>
        </p:nvSpPr>
        <p:spPr>
          <a:xfrm>
            <a:off x="335346" y="1589985"/>
            <a:ext cx="8473308" cy="3388137"/>
          </a:xfrm>
        </p:spPr>
        <p:txBody>
          <a:bodyPr vert="horz" lIns="93957" tIns="46979" rIns="93957" bIns="46979" rtlCol="0" anchor="t">
            <a:noAutofit/>
          </a:bodyPr>
          <a:lstStyle/>
          <a:p>
            <a:pPr marL="0" indent="0" algn="just">
              <a:spcBef>
                <a:spcPts val="0"/>
              </a:spcBef>
              <a:buNone/>
            </a:pPr>
            <a:r>
              <a:rPr lang="lv-LV" sz="1800" b="1" i="0">
                <a:solidFill>
                  <a:srgbClr val="C00000"/>
                </a:solidFill>
                <a:effectLst/>
                <a:latin typeface="Calibri Light"/>
                <a:ea typeface="Calibri Light" panose="020F0302020204030204" pitchFamily="34" charset="0"/>
                <a:cs typeface="Calibri Light"/>
              </a:rPr>
              <a:t>DEJAS JOMĀ</a:t>
            </a:r>
            <a:r>
              <a:rPr lang="lv-LV" sz="1800" b="1">
                <a:solidFill>
                  <a:srgbClr val="C00000"/>
                </a:solidFill>
                <a:latin typeface="Calibri Light"/>
                <a:ea typeface="Calibri Light" panose="020F0302020204030204" pitchFamily="34" charset="0"/>
                <a:cs typeface="Calibri Light"/>
              </a:rPr>
              <a:t>:</a:t>
            </a:r>
            <a:endParaRPr lang="lv-LV" sz="1800" b="1" i="0">
              <a:solidFill>
                <a:srgbClr val="C00000"/>
              </a:solidFill>
              <a:effectLst/>
              <a:latin typeface="Calibri Light"/>
              <a:ea typeface="Calibri Light" panose="020F0302020204030204" pitchFamily="34" charset="0"/>
              <a:cs typeface="Calibri Light"/>
            </a:endParaRPr>
          </a:p>
          <a:p>
            <a:pPr marL="350520" indent="-168275" algn="just">
              <a:spcBef>
                <a:spcPts val="0"/>
              </a:spcBef>
            </a:pPr>
            <a:r>
              <a:rPr lang="lv-LV" sz="1800" b="0" i="0">
                <a:solidFill>
                  <a:schemeClr val="accent1">
                    <a:lumMod val="75000"/>
                  </a:schemeClr>
                </a:solidFill>
                <a:effectLst/>
                <a:latin typeface="Calibri Light"/>
                <a:ea typeface="Calibri Light" panose="020F0302020204030204" pitchFamily="34" charset="0"/>
                <a:cs typeface="Calibri Light"/>
              </a:rPr>
              <a:t>apgūti </a:t>
            </a:r>
            <a:r>
              <a:rPr lang="lv-LV" sz="1800" b="1" i="0">
                <a:solidFill>
                  <a:schemeClr val="accent1">
                    <a:lumMod val="75000"/>
                  </a:schemeClr>
                </a:solidFill>
                <a:effectLst/>
                <a:latin typeface="Calibri Light"/>
                <a:ea typeface="Calibri Light" panose="020F0302020204030204" pitchFamily="34" charset="0"/>
                <a:cs typeface="Calibri Light"/>
              </a:rPr>
              <a:t>klasiskās dejas pamati </a:t>
            </a:r>
            <a:r>
              <a:rPr lang="lv-LV" sz="1800" b="0" i="0">
                <a:solidFill>
                  <a:schemeClr val="accent1">
                    <a:lumMod val="75000"/>
                  </a:schemeClr>
                </a:solidFill>
                <a:effectLst/>
                <a:latin typeface="Calibri Light"/>
                <a:ea typeface="Calibri Light" panose="020F0302020204030204" pitchFamily="34" charset="0"/>
                <a:cs typeface="Calibri Light"/>
              </a:rPr>
              <a:t>un gūtas priekšzināšanas par klasiskā baleta pamatprincipiem</a:t>
            </a:r>
          </a:p>
          <a:p>
            <a:pPr marL="350520" indent="-168275" algn="just">
              <a:spcBef>
                <a:spcPts val="0"/>
              </a:spcBef>
            </a:pPr>
            <a:r>
              <a:rPr lang="lv-LV" sz="1800" b="0" i="0">
                <a:solidFill>
                  <a:schemeClr val="accent1">
                    <a:lumMod val="75000"/>
                  </a:schemeClr>
                </a:solidFill>
                <a:effectLst/>
                <a:latin typeface="Calibri Light"/>
                <a:ea typeface="Calibri Light" panose="020F0302020204030204" pitchFamily="34" charset="0"/>
                <a:cs typeface="Calibri Light"/>
              </a:rPr>
              <a:t>apgūti </a:t>
            </a:r>
            <a:r>
              <a:rPr lang="lv-LV" sz="1800" b="1" i="0">
                <a:solidFill>
                  <a:schemeClr val="accent1">
                    <a:lumMod val="75000"/>
                  </a:schemeClr>
                </a:solidFill>
                <a:effectLst/>
                <a:latin typeface="Calibri Light"/>
                <a:ea typeface="Calibri Light" panose="020F0302020204030204" pitchFamily="34" charset="0"/>
                <a:cs typeface="Calibri Light"/>
              </a:rPr>
              <a:t>laikmetīgās vai mūsdienu dejas pamati</a:t>
            </a:r>
          </a:p>
          <a:p>
            <a:pPr marL="350520" indent="-168275" algn="just">
              <a:spcBef>
                <a:spcPts val="0"/>
              </a:spcBef>
            </a:pPr>
            <a:r>
              <a:rPr lang="lv-LV" sz="1800" b="0" i="0">
                <a:solidFill>
                  <a:schemeClr val="accent1">
                    <a:lumMod val="75000"/>
                  </a:schemeClr>
                </a:solidFill>
                <a:effectLst/>
                <a:latin typeface="Calibri Light"/>
                <a:ea typeface="Calibri Light" panose="020F0302020204030204" pitchFamily="34" charset="0"/>
                <a:cs typeface="Calibri Light"/>
              </a:rPr>
              <a:t>apgūtas </a:t>
            </a:r>
            <a:r>
              <a:rPr lang="lv-LV" sz="1800" b="1" i="0">
                <a:solidFill>
                  <a:schemeClr val="accent1">
                    <a:lumMod val="75000"/>
                  </a:schemeClr>
                </a:solidFill>
                <a:effectLst/>
                <a:latin typeface="Calibri Light"/>
                <a:ea typeface="Calibri Light" panose="020F0302020204030204" pitchFamily="34" charset="0"/>
                <a:cs typeface="Calibri Light"/>
              </a:rPr>
              <a:t>daudzveidīgas skatuviskās izpausmes prasmes</a:t>
            </a:r>
            <a:r>
              <a:rPr lang="lv-LV" sz="1800" b="0" i="0">
                <a:solidFill>
                  <a:schemeClr val="accent1">
                    <a:lumMod val="75000"/>
                  </a:schemeClr>
                </a:solidFill>
                <a:effectLst/>
                <a:latin typeface="Calibri Light"/>
                <a:ea typeface="Calibri Light" panose="020F0302020204030204" pitchFamily="34" charset="0"/>
                <a:cs typeface="Calibri Light"/>
              </a:rPr>
              <a:t>, attīstīta kustību koordinācija, fiziskā izturība, ritma izjūta, koncentrēšanās spēja, kustību izteiksmīgums</a:t>
            </a:r>
          </a:p>
          <a:p>
            <a:pPr marL="350520" indent="-168275" algn="just">
              <a:spcBef>
                <a:spcPts val="0"/>
              </a:spcBef>
            </a:pPr>
            <a:r>
              <a:rPr lang="lv-LV" sz="1800" b="0" i="0">
                <a:solidFill>
                  <a:schemeClr val="accent1">
                    <a:lumMod val="75000"/>
                  </a:schemeClr>
                </a:solidFill>
                <a:effectLst/>
                <a:latin typeface="Calibri Light"/>
                <a:ea typeface="Calibri Light" panose="020F0302020204030204" pitchFamily="34" charset="0"/>
                <a:cs typeface="Calibri Light"/>
              </a:rPr>
              <a:t>gūta </a:t>
            </a:r>
            <a:r>
              <a:rPr lang="lv-LV" sz="1800" b="1" i="0">
                <a:solidFill>
                  <a:schemeClr val="accent1">
                    <a:lumMod val="75000"/>
                  </a:schemeClr>
                </a:solidFill>
                <a:effectLst/>
                <a:latin typeface="Calibri Light"/>
                <a:ea typeface="Calibri Light" panose="020F0302020204030204" pitchFamily="34" charset="0"/>
                <a:cs typeface="Calibri Light"/>
              </a:rPr>
              <a:t>sapratne par izpildījuma manieri</a:t>
            </a:r>
            <a:r>
              <a:rPr lang="lv-LV" sz="1800" b="0" i="0">
                <a:solidFill>
                  <a:schemeClr val="accent1">
                    <a:lumMod val="75000"/>
                  </a:schemeClr>
                </a:solidFill>
                <a:effectLst/>
                <a:latin typeface="Calibri Light"/>
                <a:ea typeface="Calibri Light" panose="020F0302020204030204" pitchFamily="34" charset="0"/>
                <a:cs typeface="Calibri Light"/>
              </a:rPr>
              <a:t>, kā arī spēja izpildīt dejas uzdevumus atbilstoši horeogrāfijai</a:t>
            </a:r>
          </a:p>
          <a:p>
            <a:pPr marL="350520" indent="-168275" algn="just">
              <a:spcBef>
                <a:spcPts val="0"/>
              </a:spcBef>
            </a:pPr>
            <a:r>
              <a:rPr lang="lv-LV" sz="1800" b="0" i="0">
                <a:solidFill>
                  <a:schemeClr val="accent1">
                    <a:lumMod val="75000"/>
                  </a:schemeClr>
                </a:solidFill>
                <a:effectLst/>
                <a:latin typeface="Calibri Light"/>
                <a:ea typeface="Calibri Light" panose="020F0302020204030204" pitchFamily="34" charset="0"/>
                <a:cs typeface="Calibri Light"/>
              </a:rPr>
              <a:t>apgūti dejas vēstures pamati un veicināta izpratne par dažādiem dejas stiliem un veidiem</a:t>
            </a:r>
          </a:p>
          <a:p>
            <a:pPr marL="350520" indent="-168275" algn="just">
              <a:spcBef>
                <a:spcPts val="0"/>
              </a:spcBef>
            </a:pPr>
            <a:r>
              <a:rPr lang="lv-LV" sz="1800" b="0" i="0">
                <a:solidFill>
                  <a:schemeClr val="accent1">
                    <a:lumMod val="75000"/>
                  </a:schemeClr>
                </a:solidFill>
                <a:effectLst/>
                <a:latin typeface="Calibri Light"/>
                <a:ea typeface="Calibri Light" panose="020F0302020204030204" pitchFamily="34" charset="0"/>
                <a:cs typeface="Calibri Light"/>
              </a:rPr>
              <a:t>veicināta muzikalitāte un </a:t>
            </a:r>
            <a:r>
              <a:rPr lang="lv-LV" sz="1800" b="1" i="0">
                <a:solidFill>
                  <a:schemeClr val="accent1">
                    <a:lumMod val="75000"/>
                  </a:schemeClr>
                </a:solidFill>
                <a:effectLst/>
                <a:latin typeface="Calibri Light"/>
                <a:ea typeface="Calibri Light" panose="020F0302020204030204" pitchFamily="34" charset="0"/>
                <a:cs typeface="Calibri Light"/>
              </a:rPr>
              <a:t>sapratne par mūzikas un ķermeņa kustības mijiedarbību</a:t>
            </a:r>
            <a:r>
              <a:rPr lang="lv-LV" sz="1800" b="0" i="0">
                <a:solidFill>
                  <a:schemeClr val="accent1">
                    <a:lumMod val="75000"/>
                  </a:schemeClr>
                </a:solidFill>
                <a:effectLst/>
                <a:latin typeface="Calibri Light"/>
                <a:ea typeface="Calibri Light" panose="020F0302020204030204" pitchFamily="34" charset="0"/>
                <a:cs typeface="Calibri Light"/>
              </a:rPr>
              <a:t>, attīstīta izpratne par fiziskās slodzes nozīmīgumu</a:t>
            </a:r>
          </a:p>
        </p:txBody>
      </p:sp>
      <p:pic>
        <p:nvPicPr>
          <p:cNvPr id="4" name="Picture 2">
            <a:extLst>
              <a:ext uri="{FF2B5EF4-FFF2-40B4-BE49-F238E27FC236}">
                <a16:creationId xmlns:a16="http://schemas.microsoft.com/office/drawing/2014/main" id="{1B0E4106-1B24-6F4A-56F6-B5E5F4B1F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5" name="Title 3">
            <a:extLst>
              <a:ext uri="{FF2B5EF4-FFF2-40B4-BE49-F238E27FC236}">
                <a16:creationId xmlns:a16="http://schemas.microsoft.com/office/drawing/2014/main" id="{CDF3D688-ED99-C6E6-E0FC-4E29B35E880E}"/>
              </a:ext>
            </a:extLst>
          </p:cNvPr>
          <p:cNvSpPr txBox="1">
            <a:spLocks/>
          </p:cNvSpPr>
          <p:nvPr/>
        </p:nvSpPr>
        <p:spPr>
          <a:xfrm>
            <a:off x="1529290" y="435197"/>
            <a:ext cx="6832370" cy="640986"/>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b="1" kern="100">
                <a:solidFill>
                  <a:schemeClr val="accent1">
                    <a:lumMod val="75000"/>
                  </a:schemeClr>
                </a:solidFill>
                <a:latin typeface="Calibri Light"/>
                <a:ea typeface="Calibri Light" panose="020F0302020204030204" pitchFamily="34" charset="0"/>
                <a:cs typeface="Calibri Light"/>
              </a:rPr>
              <a:t>P</a:t>
            </a:r>
            <a:r>
              <a:rPr lang="lv-LV" sz="2400" kern="100">
                <a:solidFill>
                  <a:schemeClr val="accent1">
                    <a:lumMod val="75000"/>
                  </a:schemeClr>
                </a:solidFill>
                <a:latin typeface="Calibri"/>
                <a:ea typeface="Calibri Light" panose="020F0302020204030204" pitchFamily="34" charset="0"/>
                <a:cs typeface="Calibri Light"/>
              </a:rPr>
              <a:t>rofesionālās ievirzes izglītības programmas</a:t>
            </a:r>
            <a:br>
              <a:rPr lang="lv-LV" sz="2400" kern="100">
                <a:solidFill>
                  <a:schemeClr val="accent1">
                    <a:lumMod val="75000"/>
                  </a:schemeClr>
                </a:solidFill>
                <a:latin typeface="Calibri"/>
                <a:ea typeface="Calibri Light" panose="020F0302020204030204" pitchFamily="34" charset="0"/>
                <a:cs typeface="Calibri Light" panose="020F0302020204030204" pitchFamily="34" charset="0"/>
              </a:rPr>
            </a:br>
            <a:r>
              <a:rPr lang="lv-LV" sz="2400" kern="100">
                <a:solidFill>
                  <a:schemeClr val="accent1">
                    <a:lumMod val="75000"/>
                  </a:schemeClr>
                </a:solidFill>
                <a:latin typeface="Calibri"/>
                <a:ea typeface="Calibri Light" panose="020F0302020204030204" pitchFamily="34" charset="0"/>
                <a:cs typeface="Calibri Light"/>
              </a:rPr>
              <a:t>SASNIEDZAMIE REZULTĀTI</a:t>
            </a:r>
            <a:endParaRPr lang="en-US" sz="2400">
              <a:solidFill>
                <a:schemeClr val="accent1">
                  <a:lumMod val="75000"/>
                </a:schemeClr>
              </a:solidFill>
              <a:latin typeface="Calibri"/>
              <a:ea typeface="Calibri Light" panose="020F0302020204030204" pitchFamily="34" charset="0"/>
              <a:cs typeface="Calibri Light"/>
            </a:endParaRPr>
          </a:p>
        </p:txBody>
      </p:sp>
      <p:sp>
        <p:nvSpPr>
          <p:cNvPr id="6" name="Slide Number Placeholder 11">
            <a:extLst>
              <a:ext uri="{FF2B5EF4-FFF2-40B4-BE49-F238E27FC236}">
                <a16:creationId xmlns:a16="http://schemas.microsoft.com/office/drawing/2014/main" id="{298117C6-6FF3-EC67-9C21-45E8FC0F895D}"/>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13</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Picture 1" descr="A logo of ballet shoes&#10;&#10;Description automatically generated">
            <a:extLst>
              <a:ext uri="{FF2B5EF4-FFF2-40B4-BE49-F238E27FC236}">
                <a16:creationId xmlns:a16="http://schemas.microsoft.com/office/drawing/2014/main" id="{F9DD9485-328F-5F14-2368-4B5C371C50D8}"/>
              </a:ext>
            </a:extLst>
          </p:cNvPr>
          <p:cNvPicPr>
            <a:picLocks noChangeAspect="1"/>
          </p:cNvPicPr>
          <p:nvPr/>
        </p:nvPicPr>
        <p:blipFill>
          <a:blip r:embed="rId3"/>
          <a:stretch>
            <a:fillRect/>
          </a:stretch>
        </p:blipFill>
        <p:spPr>
          <a:xfrm>
            <a:off x="7436017" y="215566"/>
            <a:ext cx="1387141" cy="1433764"/>
          </a:xfrm>
          <a:prstGeom prst="rect">
            <a:avLst/>
          </a:prstGeom>
        </p:spPr>
      </p:pic>
    </p:spTree>
    <p:extLst>
      <p:ext uri="{BB962C8B-B14F-4D97-AF65-F5344CB8AC3E}">
        <p14:creationId xmlns:p14="http://schemas.microsoft.com/office/powerpoint/2010/main" val="3916058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E9AE6E7B-AFCD-2061-F88A-B1D133A1D3F5}"/>
              </a:ext>
            </a:extLst>
          </p:cNvPr>
          <p:cNvSpPr>
            <a:spLocks noGrp="1"/>
          </p:cNvSpPr>
          <p:nvPr>
            <p:ph idx="1"/>
          </p:nvPr>
        </p:nvSpPr>
        <p:spPr>
          <a:xfrm>
            <a:off x="547007" y="1372697"/>
            <a:ext cx="7837715" cy="2558326"/>
          </a:xfrm>
        </p:spPr>
        <p:txBody>
          <a:bodyPr anchor="ctr">
            <a:normAutofit/>
          </a:bodyPr>
          <a:lstStyle/>
          <a:p>
            <a:pPr marL="0" indent="0" algn="just">
              <a:lnSpc>
                <a:spcPct val="120000"/>
              </a:lnSpc>
              <a:spcBef>
                <a:spcPts val="0"/>
              </a:spcBef>
              <a:buNone/>
            </a:pPr>
            <a:r>
              <a:rPr lang="lv-LV" sz="1800" b="1" i="0">
                <a:solidFill>
                  <a:schemeClr val="accent1">
                    <a:lumMod val="75000"/>
                  </a:schemeClr>
                </a:solidFill>
                <a:effectLst/>
                <a:latin typeface="Calibri Light"/>
                <a:ea typeface="Calibri Light" panose="020F0302020204030204" pitchFamily="34" charset="0"/>
                <a:cs typeface="Calibri Light"/>
              </a:rPr>
              <a:t>VISPĀRĒJO PRASMJU ATTĪSTĪBĀ:</a:t>
            </a:r>
          </a:p>
          <a:p>
            <a:pPr marL="350520" indent="-168275" algn="just">
              <a:lnSpc>
                <a:spcPct val="120000"/>
              </a:lnSpc>
              <a:spcBef>
                <a:spcPts val="0"/>
              </a:spcBef>
            </a:pPr>
            <a:r>
              <a:rPr lang="lv-LV" sz="1800" b="0" i="0">
                <a:solidFill>
                  <a:schemeClr val="accent1">
                    <a:lumMod val="75000"/>
                  </a:schemeClr>
                </a:solidFill>
                <a:effectLst/>
                <a:latin typeface="Calibri Light"/>
                <a:ea typeface="Calibri Light" panose="020F0302020204030204" pitchFamily="34" charset="0"/>
                <a:cs typeface="Calibri Light"/>
              </a:rPr>
              <a:t>sekmēta izglītojamā pilnveidošanās par sociāli, emocionāli, intelektuāli un fiziski attīstītu, </a:t>
            </a:r>
            <a:r>
              <a:rPr lang="lv-LV" sz="1800" b="1" i="0">
                <a:solidFill>
                  <a:schemeClr val="accent1">
                    <a:lumMod val="75000"/>
                  </a:schemeClr>
                </a:solidFill>
                <a:effectLst/>
                <a:latin typeface="Calibri Light"/>
                <a:ea typeface="Calibri Light" panose="020F0302020204030204" pitchFamily="34" charset="0"/>
                <a:cs typeface="Calibri Light"/>
              </a:rPr>
              <a:t>brīvu, atbildīgu un radošu personību</a:t>
            </a:r>
          </a:p>
          <a:p>
            <a:pPr marL="350520" indent="-168275" algn="just">
              <a:lnSpc>
                <a:spcPct val="120000"/>
              </a:lnSpc>
              <a:spcBef>
                <a:spcPts val="0"/>
              </a:spcBef>
            </a:pPr>
            <a:r>
              <a:rPr lang="lv-LV" sz="1800" b="0" i="0">
                <a:solidFill>
                  <a:schemeClr val="accent1">
                    <a:lumMod val="75000"/>
                  </a:schemeClr>
                </a:solidFill>
                <a:effectLst/>
                <a:latin typeface="Calibri Light"/>
                <a:ea typeface="Calibri Light" panose="020F0302020204030204" pitchFamily="34" charset="0"/>
                <a:cs typeface="Calibri Light"/>
              </a:rPr>
              <a:t>attīstīta prasme izmantot iegūtās zināšanas un prasmes savā radošā darbībā, tajā skaitā lietojot mūsdienu tehnoloģijas un tehnikas</a:t>
            </a:r>
          </a:p>
          <a:p>
            <a:pPr marL="350520" indent="-168275" algn="just">
              <a:lnSpc>
                <a:spcPct val="120000"/>
              </a:lnSpc>
              <a:spcBef>
                <a:spcPts val="0"/>
              </a:spcBef>
            </a:pPr>
            <a:r>
              <a:rPr lang="lv-LV" sz="1800" b="0" i="0">
                <a:solidFill>
                  <a:schemeClr val="accent1">
                    <a:lumMod val="75000"/>
                  </a:schemeClr>
                </a:solidFill>
                <a:effectLst/>
                <a:latin typeface="Calibri Light"/>
                <a:ea typeface="Calibri Light" panose="020F0302020204030204" pitchFamily="34" charset="0"/>
                <a:cs typeface="Calibri Light"/>
              </a:rPr>
              <a:t>iegūta </a:t>
            </a:r>
            <a:r>
              <a:rPr lang="lv-LV" sz="1800" b="1" i="0">
                <a:solidFill>
                  <a:schemeClr val="accent1">
                    <a:lumMod val="75000"/>
                  </a:schemeClr>
                </a:solidFill>
                <a:effectLst/>
                <a:latin typeface="Calibri Light"/>
                <a:ea typeface="Calibri Light" panose="020F0302020204030204" pitchFamily="34" charset="0"/>
                <a:cs typeface="Calibri Light"/>
              </a:rPr>
              <a:t>sagatavotība</a:t>
            </a:r>
            <a:r>
              <a:rPr lang="lv-LV" sz="1800" b="0" i="0">
                <a:solidFill>
                  <a:schemeClr val="accent1">
                    <a:lumMod val="75000"/>
                  </a:schemeClr>
                </a:solidFill>
                <a:effectLst/>
                <a:latin typeface="Calibri Light"/>
                <a:ea typeface="Calibri Light" panose="020F0302020204030204" pitchFamily="34" charset="0"/>
                <a:cs typeface="Calibri Light"/>
              </a:rPr>
              <a:t> un </a:t>
            </a:r>
            <a:r>
              <a:rPr lang="lv-LV" sz="1800" b="1" i="0">
                <a:solidFill>
                  <a:schemeClr val="accent1">
                    <a:lumMod val="75000"/>
                  </a:schemeClr>
                </a:solidFill>
                <a:effectLst/>
                <a:latin typeface="Calibri Light"/>
                <a:ea typeface="Calibri Light" panose="020F0302020204030204" pitchFamily="34" charset="0"/>
                <a:cs typeface="Calibri Light"/>
              </a:rPr>
              <a:t>motivācija tālākai profesionālās izglītības ieguvei</a:t>
            </a:r>
          </a:p>
        </p:txBody>
      </p:sp>
      <p:pic>
        <p:nvPicPr>
          <p:cNvPr id="4" name="Picture 2">
            <a:extLst>
              <a:ext uri="{FF2B5EF4-FFF2-40B4-BE49-F238E27FC236}">
                <a16:creationId xmlns:a16="http://schemas.microsoft.com/office/drawing/2014/main" id="{1B0E4106-1B24-6F4A-56F6-B5E5F4B1F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5" name="Title 3">
            <a:extLst>
              <a:ext uri="{FF2B5EF4-FFF2-40B4-BE49-F238E27FC236}">
                <a16:creationId xmlns:a16="http://schemas.microsoft.com/office/drawing/2014/main" id="{CDF3D688-ED99-C6E6-E0FC-4E29B35E880E}"/>
              </a:ext>
            </a:extLst>
          </p:cNvPr>
          <p:cNvSpPr txBox="1">
            <a:spLocks/>
          </p:cNvSpPr>
          <p:nvPr/>
        </p:nvSpPr>
        <p:spPr>
          <a:xfrm>
            <a:off x="1800000" y="360000"/>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kern="100">
                <a:solidFill>
                  <a:schemeClr val="accent1">
                    <a:lumMod val="75000"/>
                  </a:schemeClr>
                </a:solidFill>
                <a:latin typeface="Calibri"/>
                <a:ea typeface="Calibri Light"/>
                <a:cs typeface="Calibri Light"/>
              </a:rPr>
              <a:t>Profesionālās ievirzes izglītības programmas</a:t>
            </a:r>
            <a:br>
              <a:rPr lang="lv-LV" sz="2400" kern="100">
                <a:solidFill>
                  <a:schemeClr val="accent1">
                    <a:lumMod val="75000"/>
                  </a:schemeClr>
                </a:solidFill>
                <a:latin typeface="Calibri"/>
                <a:ea typeface="Calibri Light" panose="020F0302020204030204" pitchFamily="34" charset="0"/>
                <a:cs typeface="Calibri Light" panose="020F0302020204030204" pitchFamily="34" charset="0"/>
              </a:rPr>
            </a:br>
            <a:r>
              <a:rPr lang="lv-LV" sz="2400" kern="100">
                <a:solidFill>
                  <a:srgbClr val="C00000"/>
                </a:solidFill>
                <a:latin typeface="Calibri"/>
                <a:ea typeface="Calibri Light"/>
                <a:cs typeface="Calibri Light"/>
              </a:rPr>
              <a:t>SASNIEDZAMIE REZULTĀTI</a:t>
            </a:r>
            <a:endParaRPr lang="en-US" sz="2400">
              <a:solidFill>
                <a:srgbClr val="C00000"/>
              </a:solidFill>
              <a:latin typeface="Calibri"/>
              <a:ea typeface="Calibri Light"/>
              <a:cs typeface="Calibri Light"/>
            </a:endParaRPr>
          </a:p>
        </p:txBody>
      </p:sp>
      <p:sp>
        <p:nvSpPr>
          <p:cNvPr id="6" name="Slide Number Placeholder 11">
            <a:extLst>
              <a:ext uri="{FF2B5EF4-FFF2-40B4-BE49-F238E27FC236}">
                <a16:creationId xmlns:a16="http://schemas.microsoft.com/office/drawing/2014/main" id="{321C483E-45C9-7FB3-84FB-43117FE6EE2C}"/>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14</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7" name="Picture 1" descr="A logo of ballet shoes&#10;&#10;Description automatically generated">
            <a:extLst>
              <a:ext uri="{FF2B5EF4-FFF2-40B4-BE49-F238E27FC236}">
                <a16:creationId xmlns:a16="http://schemas.microsoft.com/office/drawing/2014/main" id="{3C953613-F47D-DA19-43F6-DD7F16FA9C9C}"/>
              </a:ext>
            </a:extLst>
          </p:cNvPr>
          <p:cNvPicPr>
            <a:picLocks noChangeAspect="1"/>
          </p:cNvPicPr>
          <p:nvPr/>
        </p:nvPicPr>
        <p:blipFill>
          <a:blip r:embed="rId3"/>
          <a:stretch>
            <a:fillRect/>
          </a:stretch>
        </p:blipFill>
        <p:spPr>
          <a:xfrm rot="20381514">
            <a:off x="7551165" y="298535"/>
            <a:ext cx="1387141" cy="1433764"/>
          </a:xfrm>
          <a:prstGeom prst="rect">
            <a:avLst/>
          </a:prstGeom>
        </p:spPr>
      </p:pic>
      <p:pic>
        <p:nvPicPr>
          <p:cNvPr id="9" name="Picture 7" descr="A blue music note on a white background&#10;&#10;Description automatically generated">
            <a:extLst>
              <a:ext uri="{FF2B5EF4-FFF2-40B4-BE49-F238E27FC236}">
                <a16:creationId xmlns:a16="http://schemas.microsoft.com/office/drawing/2014/main" id="{5DD85A64-8CD8-8D11-73BF-A076EF30F0E3}"/>
              </a:ext>
            </a:extLst>
          </p:cNvPr>
          <p:cNvPicPr>
            <a:picLocks noChangeAspect="1"/>
          </p:cNvPicPr>
          <p:nvPr/>
        </p:nvPicPr>
        <p:blipFill>
          <a:blip r:embed="rId4"/>
          <a:stretch>
            <a:fillRect/>
          </a:stretch>
        </p:blipFill>
        <p:spPr>
          <a:xfrm>
            <a:off x="7681687" y="3494171"/>
            <a:ext cx="973642" cy="1135335"/>
          </a:xfrm>
          <a:prstGeom prst="rect">
            <a:avLst/>
          </a:prstGeom>
        </p:spPr>
      </p:pic>
      <p:pic>
        <p:nvPicPr>
          <p:cNvPr id="10" name="Attēls 9">
            <a:extLst>
              <a:ext uri="{FF2B5EF4-FFF2-40B4-BE49-F238E27FC236}">
                <a16:creationId xmlns:a16="http://schemas.microsoft.com/office/drawing/2014/main" id="{D0CEB80B-4CB0-F5D7-36CA-4DD6E16DC02E}"/>
              </a:ext>
            </a:extLst>
          </p:cNvPr>
          <p:cNvPicPr>
            <a:picLocks noChangeAspect="1"/>
          </p:cNvPicPr>
          <p:nvPr/>
        </p:nvPicPr>
        <p:blipFill rotWithShape="1">
          <a:blip r:embed="rId5"/>
          <a:srcRect t="23448"/>
          <a:stretch/>
        </p:blipFill>
        <p:spPr>
          <a:xfrm rot="18901095">
            <a:off x="25597" y="3874780"/>
            <a:ext cx="1042821" cy="1054445"/>
          </a:xfrm>
          <a:prstGeom prst="rect">
            <a:avLst/>
          </a:prstGeom>
          <a:ln>
            <a:noFill/>
          </a:ln>
          <a:effectLst/>
        </p:spPr>
      </p:pic>
    </p:spTree>
    <p:extLst>
      <p:ext uri="{BB962C8B-B14F-4D97-AF65-F5344CB8AC3E}">
        <p14:creationId xmlns:p14="http://schemas.microsoft.com/office/powerpoint/2010/main" val="287296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7EDDEE-F182-3FE8-8657-4DF2CB233010}"/>
              </a:ext>
            </a:extLst>
          </p:cNvPr>
          <p:cNvSpPr>
            <a:spLocks noGrp="1"/>
          </p:cNvSpPr>
          <p:nvPr>
            <p:ph type="title"/>
          </p:nvPr>
        </p:nvSpPr>
        <p:spPr>
          <a:xfrm>
            <a:off x="457200" y="2143125"/>
            <a:ext cx="8229600" cy="857250"/>
          </a:xfrm>
        </p:spPr>
        <p:txBody>
          <a:bodyPr/>
          <a:lstStyle/>
          <a:p>
            <a:r>
              <a:rPr lang="lv-LV">
                <a:solidFill>
                  <a:srgbClr val="4472C4"/>
                </a:solidFill>
              </a:rPr>
              <a:t>Standarta pielikumi</a:t>
            </a:r>
          </a:p>
        </p:txBody>
      </p:sp>
      <p:pic>
        <p:nvPicPr>
          <p:cNvPr id="4" name="Picture 2">
            <a:extLst>
              <a:ext uri="{FF2B5EF4-FFF2-40B4-BE49-F238E27FC236}">
                <a16:creationId xmlns:a16="http://schemas.microsoft.com/office/drawing/2014/main" id="{9569CB9D-3C53-1C9E-DE90-F33EFC2656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Tree>
    <p:extLst>
      <p:ext uri="{BB962C8B-B14F-4D97-AF65-F5344CB8AC3E}">
        <p14:creationId xmlns:p14="http://schemas.microsoft.com/office/powerpoint/2010/main" val="2566373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a:extLst>
              <a:ext uri="{FF2B5EF4-FFF2-40B4-BE49-F238E27FC236}">
                <a16:creationId xmlns:a16="http://schemas.microsoft.com/office/drawing/2014/main" id="{2B7B16B5-9919-1DC3-FD11-1A234B55EB2F}"/>
              </a:ext>
            </a:extLst>
          </p:cNvPr>
          <p:cNvPicPr>
            <a:picLocks noChangeAspect="1"/>
          </p:cNvPicPr>
          <p:nvPr/>
        </p:nvPicPr>
        <p:blipFill>
          <a:blip r:embed="rId2"/>
          <a:stretch>
            <a:fillRect/>
          </a:stretch>
        </p:blipFill>
        <p:spPr>
          <a:xfrm>
            <a:off x="320972" y="166267"/>
            <a:ext cx="8502056" cy="4157821"/>
          </a:xfrm>
          <a:prstGeom prst="rect">
            <a:avLst/>
          </a:prstGeom>
          <a:ln>
            <a:noFill/>
          </a:ln>
          <a:effectLst>
            <a:outerShdw blurRad="292100" dist="139700" dir="2700000" algn="tl" rotWithShape="0">
              <a:srgbClr val="333333">
                <a:alpha val="65000"/>
              </a:srgbClr>
            </a:outerShdw>
          </a:effectLst>
        </p:spPr>
      </p:pic>
      <p:sp>
        <p:nvSpPr>
          <p:cNvPr id="5" name="Slide Number Placeholder 11">
            <a:extLst>
              <a:ext uri="{FF2B5EF4-FFF2-40B4-BE49-F238E27FC236}">
                <a16:creationId xmlns:a16="http://schemas.microsoft.com/office/drawing/2014/main" id="{34E7677E-1E34-0714-8D35-42EAFEFAF895}"/>
              </a:ext>
            </a:extLst>
          </p:cNvPr>
          <p:cNvSpPr>
            <a:spLocks noGrp="1"/>
          </p:cNvSpPr>
          <p:nvPr>
            <p:ph type="sldNum" sz="quarter" idx="12"/>
          </p:nvPr>
        </p:nvSpPr>
        <p:spPr>
          <a:xfrm>
            <a:off x="6842052"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16</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78BB03F5-1868-832D-A1A4-61A28A618209}"/>
              </a:ext>
            </a:extLst>
          </p:cNvPr>
          <p:cNvSpPr txBox="1"/>
          <p:nvPr/>
        </p:nvSpPr>
        <p:spPr>
          <a:xfrm>
            <a:off x="267877" y="4500286"/>
            <a:ext cx="8454006" cy="615553"/>
          </a:xfrm>
          <a:prstGeom prst="rect">
            <a:avLst/>
          </a:prstGeom>
          <a:noFill/>
          <a:ln w="1270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dirty="0">
                <a:latin typeface="Calibri Light" panose="020F0302020204030204" pitchFamily="34" charset="0"/>
                <a:ea typeface="Calibri Light" panose="020F0302020204030204" pitchFamily="34" charset="0"/>
                <a:cs typeface="Calibri Light" panose="020F0302020204030204" pitchFamily="34" charset="0"/>
              </a:rPr>
              <a:t>Izglītības programmu veidi pa grupām norādīti Standarta 1.pielikumā - Mākslas jomā, 2.pielikumā – Mūzikas un Dejas jomās</a:t>
            </a:r>
            <a:endParaRPr lang="lv-LV"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13845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a:extLst>
              <a:ext uri="{FF2B5EF4-FFF2-40B4-BE49-F238E27FC236}">
                <a16:creationId xmlns:a16="http://schemas.microsoft.com/office/drawing/2014/main" id="{7C3F08D2-94B7-F3D6-6C23-390D155227D0}"/>
              </a:ext>
            </a:extLst>
          </p:cNvPr>
          <p:cNvPicPr>
            <a:picLocks noChangeAspect="1"/>
          </p:cNvPicPr>
          <p:nvPr/>
        </p:nvPicPr>
        <p:blipFill>
          <a:blip r:embed="rId2"/>
          <a:stretch>
            <a:fillRect/>
          </a:stretch>
        </p:blipFill>
        <p:spPr>
          <a:xfrm>
            <a:off x="1150614" y="157084"/>
            <a:ext cx="6695706" cy="4829332"/>
          </a:xfrm>
          <a:prstGeom prst="rect">
            <a:avLst/>
          </a:prstGeom>
          <a:ln>
            <a:noFill/>
          </a:ln>
          <a:effectLst>
            <a:outerShdw blurRad="292100" dist="139700" dir="2700000" algn="tl" rotWithShape="0">
              <a:srgbClr val="333333">
                <a:alpha val="65000"/>
              </a:srgbClr>
            </a:outerShdw>
          </a:effectLst>
        </p:spPr>
      </p:pic>
      <p:sp>
        <p:nvSpPr>
          <p:cNvPr id="5" name="Slide Number Placeholder 11">
            <a:extLst>
              <a:ext uri="{FF2B5EF4-FFF2-40B4-BE49-F238E27FC236}">
                <a16:creationId xmlns:a16="http://schemas.microsoft.com/office/drawing/2014/main" id="{9349B219-6147-38F8-4E7F-2D8A6D15CF00}"/>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17</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Taisnstūris 1">
            <a:extLst>
              <a:ext uri="{FF2B5EF4-FFF2-40B4-BE49-F238E27FC236}">
                <a16:creationId xmlns:a16="http://schemas.microsoft.com/office/drawing/2014/main" id="{7C223A23-9793-9A7A-C0B1-E6DB5B63834B}"/>
              </a:ext>
            </a:extLst>
          </p:cNvPr>
          <p:cNvSpPr/>
          <p:nvPr/>
        </p:nvSpPr>
        <p:spPr>
          <a:xfrm>
            <a:off x="1304768" y="1821711"/>
            <a:ext cx="1188000" cy="31047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aisnstūris 2">
            <a:extLst>
              <a:ext uri="{FF2B5EF4-FFF2-40B4-BE49-F238E27FC236}">
                <a16:creationId xmlns:a16="http://schemas.microsoft.com/office/drawing/2014/main" id="{D65CEEBF-2CD3-2BEB-4E8F-C0226FA9444E}"/>
              </a:ext>
            </a:extLst>
          </p:cNvPr>
          <p:cNvSpPr/>
          <p:nvPr/>
        </p:nvSpPr>
        <p:spPr>
          <a:xfrm>
            <a:off x="3015807" y="1821711"/>
            <a:ext cx="838978" cy="31047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Speech Bubble: Rectangle 7">
            <a:extLst>
              <a:ext uri="{FF2B5EF4-FFF2-40B4-BE49-F238E27FC236}">
                <a16:creationId xmlns:a16="http://schemas.microsoft.com/office/drawing/2014/main" id="{1C1C9143-5789-9E5B-58AA-88C7C2BB40D5}"/>
              </a:ext>
            </a:extLst>
          </p:cNvPr>
          <p:cNvSpPr/>
          <p:nvPr/>
        </p:nvSpPr>
        <p:spPr>
          <a:xfrm>
            <a:off x="2545327" y="748548"/>
            <a:ext cx="979714" cy="329754"/>
          </a:xfrm>
          <a:prstGeom prst="wedgeRectCallout">
            <a:avLst>
              <a:gd name="adj1" fmla="val -30519"/>
              <a:gd name="adj2" fmla="val 241122"/>
            </a:avLst>
          </a:prstGeom>
          <a:solidFill>
            <a:srgbClr val="DCE6F2">
              <a:alpha val="8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rgbClr val="366092"/>
                </a:solidFill>
                <a:cs typeface="Calibri"/>
              </a:rPr>
              <a:t>vēlamais</a:t>
            </a:r>
            <a:endParaRPr lang="en-US" err="1">
              <a:solidFill>
                <a:srgbClr val="366092"/>
              </a:solidFill>
            </a:endParaRPr>
          </a:p>
        </p:txBody>
      </p:sp>
      <p:sp>
        <p:nvSpPr>
          <p:cNvPr id="9" name="Rectangle 8">
            <a:extLst>
              <a:ext uri="{FF2B5EF4-FFF2-40B4-BE49-F238E27FC236}">
                <a16:creationId xmlns:a16="http://schemas.microsoft.com/office/drawing/2014/main" id="{5C0AE676-46D4-770E-8C5B-9964DBED4D2F}"/>
              </a:ext>
            </a:extLst>
          </p:cNvPr>
          <p:cNvSpPr/>
          <p:nvPr/>
        </p:nvSpPr>
        <p:spPr>
          <a:xfrm>
            <a:off x="2545327" y="1792061"/>
            <a:ext cx="424541" cy="3110591"/>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77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B4809027-3594-BD37-C164-17391C410340}"/>
              </a:ext>
            </a:extLst>
          </p:cNvPr>
          <p:cNvSpPr>
            <a:spLocks noGrp="1"/>
          </p:cNvSpPr>
          <p:nvPr>
            <p:ph idx="1"/>
          </p:nvPr>
        </p:nvSpPr>
        <p:spPr>
          <a:xfrm>
            <a:off x="465365" y="783621"/>
            <a:ext cx="8311242" cy="3816626"/>
          </a:xfrm>
        </p:spPr>
        <p:txBody>
          <a:bodyPr vert="horz" lIns="93957" tIns="46979" rIns="93957" bIns="46979" rtlCol="0" anchor="t">
            <a:noAutofit/>
          </a:bodyPr>
          <a:lstStyle/>
          <a:p>
            <a:pPr marL="0" indent="0" algn="just">
              <a:buNone/>
            </a:pPr>
            <a:r>
              <a:rPr lang="lv-LV" sz="2000" b="1">
                <a:solidFill>
                  <a:schemeClr val="accent1">
                    <a:lumMod val="75000"/>
                  </a:schemeClr>
                </a:solidFill>
                <a:latin typeface="Calibri Light"/>
                <a:ea typeface="Calibri Light" panose="020F0302020204030204" pitchFamily="34" charset="0"/>
                <a:cs typeface="Calibri Light"/>
              </a:rPr>
              <a:t>DEJA</a:t>
            </a:r>
          </a:p>
          <a:p>
            <a:pPr marL="0" indent="0" algn="just">
              <a:buNone/>
            </a:pPr>
            <a:r>
              <a:rPr lang="lv-LV" sz="1800">
                <a:solidFill>
                  <a:schemeClr val="accent1">
                    <a:lumMod val="75000"/>
                  </a:schemeClr>
                </a:solidFill>
                <a:latin typeface="Calibri Light"/>
                <a:ea typeface="Calibri Light" panose="020F0302020204030204" pitchFamily="34" charset="0"/>
                <a:cs typeface="Calibri Light"/>
              </a:rPr>
              <a:t> visās izglītības programmās tikai 1.klase</a:t>
            </a:r>
          </a:p>
          <a:p>
            <a:pPr marL="0" indent="0" algn="just">
              <a:spcBef>
                <a:spcPts val="1200"/>
              </a:spcBef>
              <a:buNone/>
            </a:pPr>
            <a:r>
              <a:rPr lang="lv-LV" sz="2000" b="1">
                <a:solidFill>
                  <a:schemeClr val="accent1">
                    <a:lumMod val="75000"/>
                  </a:schemeClr>
                </a:solidFill>
                <a:latin typeface="Calibri Light"/>
                <a:ea typeface="Calibri Light" panose="020F0302020204030204" pitchFamily="34" charset="0"/>
                <a:cs typeface="Calibri Light"/>
              </a:rPr>
              <a:t>MŪZIKA</a:t>
            </a:r>
            <a:endParaRPr lang="lv-LV" sz="2000">
              <a:solidFill>
                <a:schemeClr val="accent1">
                  <a:lumMod val="75000"/>
                </a:schemeClr>
              </a:solidFill>
              <a:latin typeface="Calibri Light"/>
              <a:ea typeface="Calibri Light" panose="020F0302020204030204" pitchFamily="34" charset="0"/>
              <a:cs typeface="Calibri Light"/>
            </a:endParaRPr>
          </a:p>
          <a:p>
            <a:pPr marL="0" indent="0" algn="just">
              <a:buNone/>
            </a:pPr>
            <a:r>
              <a:rPr lang="lv-LV" sz="1800" b="1">
                <a:solidFill>
                  <a:schemeClr val="accent1">
                    <a:lumMod val="75000"/>
                  </a:schemeClr>
                </a:solidFill>
                <a:latin typeface="Calibri Light"/>
                <a:ea typeface="Calibri" panose="020F0502020204030204" pitchFamily="34" charset="0"/>
                <a:cs typeface="Calibri Light"/>
              </a:rPr>
              <a:t>1., 2. un 3. klasē </a:t>
            </a:r>
            <a:r>
              <a:rPr lang="lv-LV" sz="1800">
                <a:solidFill>
                  <a:schemeClr val="accent1">
                    <a:lumMod val="75000"/>
                  </a:schemeClr>
                </a:solidFill>
                <a:latin typeface="Calibri Light"/>
                <a:ea typeface="Calibri" panose="020F0502020204030204" pitchFamily="34" charset="0"/>
                <a:cs typeface="Calibri Light"/>
              </a:rPr>
              <a:t>– izglītības programmās Akordeona </a:t>
            </a:r>
            <a:r>
              <a:rPr lang="lv-LV" sz="1800">
                <a:solidFill>
                  <a:schemeClr val="accent1">
                    <a:lumMod val="75000"/>
                  </a:schemeClr>
                </a:solidFill>
                <a:effectLst/>
                <a:latin typeface="Calibri Light"/>
                <a:ea typeface="Calibri" panose="020F0502020204030204" pitchFamily="34" charset="0"/>
                <a:cs typeface="Calibri Light"/>
              </a:rPr>
              <a:t>spēle I, II; </a:t>
            </a:r>
            <a:r>
              <a:rPr lang="lv-LV" sz="1800" kern="100">
                <a:solidFill>
                  <a:schemeClr val="accent1">
                    <a:lumMod val="75000"/>
                  </a:schemeClr>
                </a:solidFill>
                <a:effectLst/>
                <a:latin typeface="Calibri Light"/>
                <a:ea typeface="Calibri" panose="020F0502020204030204" pitchFamily="34" charset="0"/>
                <a:cs typeface="Calibri Light"/>
              </a:rPr>
              <a:t>Kokles spēle I, II;</a:t>
            </a:r>
            <a:r>
              <a:rPr lang="lv-LV" sz="1800" kern="100">
                <a:solidFill>
                  <a:schemeClr val="accent1">
                    <a:lumMod val="75000"/>
                  </a:schemeClr>
                </a:solidFill>
                <a:latin typeface="Calibri Light"/>
                <a:ea typeface="Calibri" panose="020F0502020204030204" pitchFamily="34" charset="0"/>
                <a:cs typeface="Calibri Light"/>
              </a:rPr>
              <a:t> </a:t>
            </a:r>
            <a:r>
              <a:rPr lang="lv-LV" sz="1800" kern="100">
                <a:solidFill>
                  <a:schemeClr val="accent1">
                    <a:lumMod val="75000"/>
                  </a:schemeClr>
                </a:solidFill>
                <a:effectLst/>
                <a:latin typeface="Calibri Light"/>
                <a:ea typeface="Calibri" panose="020F0502020204030204" pitchFamily="34" charset="0"/>
                <a:cs typeface="Calibri Light"/>
              </a:rPr>
              <a:t>Ģitāras spēle I, II; </a:t>
            </a:r>
            <a:r>
              <a:rPr lang="lv-LV" sz="1800">
                <a:solidFill>
                  <a:schemeClr val="accent1">
                    <a:lumMod val="75000"/>
                  </a:schemeClr>
                </a:solidFill>
                <a:effectLst/>
                <a:latin typeface="Calibri Light"/>
                <a:ea typeface="Calibri" panose="020F0502020204030204" pitchFamily="34" charset="0"/>
                <a:cs typeface="Calibri Light"/>
              </a:rPr>
              <a:t>Arfas spēle I, II; Pūšaminstrumentu spēle; Sitaminstrumentu spēle;</a:t>
            </a:r>
            <a:r>
              <a:rPr lang="lv-LV" sz="1800">
                <a:solidFill>
                  <a:schemeClr val="accent1">
                    <a:lumMod val="75000"/>
                  </a:schemeClr>
                </a:solidFill>
                <a:latin typeface="Calibri Light"/>
                <a:ea typeface="Calibri" panose="020F0502020204030204" pitchFamily="34" charset="0"/>
                <a:cs typeface="Calibri Light"/>
              </a:rPr>
              <a:t> </a:t>
            </a:r>
            <a:r>
              <a:rPr lang="lv-LV" sz="1800">
                <a:solidFill>
                  <a:schemeClr val="accent1">
                    <a:lumMod val="75000"/>
                  </a:schemeClr>
                </a:solidFill>
                <a:effectLst/>
                <a:latin typeface="Calibri Light"/>
                <a:ea typeface="Calibri" panose="020F0502020204030204" pitchFamily="34" charset="0"/>
                <a:cs typeface="Calibri Light"/>
              </a:rPr>
              <a:t>Mūzika</a:t>
            </a:r>
            <a:r>
              <a:rPr lang="lv-LV" sz="1800">
                <a:solidFill>
                  <a:schemeClr val="accent1">
                    <a:lumMod val="75000"/>
                  </a:schemeClr>
                </a:solidFill>
                <a:latin typeface="Calibri Light"/>
                <a:ea typeface="Calibri" panose="020F0502020204030204" pitchFamily="34" charset="0"/>
                <a:cs typeface="Calibri Light"/>
              </a:rPr>
              <a:t> </a:t>
            </a:r>
            <a:endParaRPr lang="lv-LV" sz="1800">
              <a:solidFill>
                <a:schemeClr val="accent1">
                  <a:lumMod val="75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0" indent="0" algn="just">
              <a:buNone/>
            </a:pPr>
            <a:r>
              <a:rPr lang="lv-LV" sz="1800" b="1" kern="100">
                <a:solidFill>
                  <a:schemeClr val="accent1">
                    <a:lumMod val="75000"/>
                  </a:schemeClr>
                </a:solidFill>
                <a:effectLst/>
                <a:latin typeface="Calibri Light"/>
                <a:ea typeface="Calibri" panose="020F0502020204030204" pitchFamily="34" charset="0"/>
                <a:cs typeface="Calibri Light"/>
              </a:rPr>
              <a:t>1., 2., 3., 4. un 5. klasē </a:t>
            </a:r>
            <a:r>
              <a:rPr lang="lv-LV" sz="1800" kern="100">
                <a:solidFill>
                  <a:schemeClr val="accent1">
                    <a:lumMod val="75000"/>
                  </a:schemeClr>
                </a:solidFill>
                <a:effectLst/>
                <a:latin typeface="Calibri Light"/>
                <a:ea typeface="Calibri" panose="020F0502020204030204" pitchFamily="34" charset="0"/>
                <a:cs typeface="Calibri Light"/>
              </a:rPr>
              <a:t>- </a:t>
            </a:r>
            <a:r>
              <a:rPr lang="lv-LV" sz="1800">
                <a:solidFill>
                  <a:schemeClr val="accent1">
                    <a:lumMod val="75000"/>
                  </a:schemeClr>
                </a:solidFill>
                <a:latin typeface="Calibri Light"/>
                <a:ea typeface="Calibri" panose="020F0502020204030204" pitchFamily="34" charset="0"/>
                <a:cs typeface="Calibri Light"/>
              </a:rPr>
              <a:t>izglītības programmās </a:t>
            </a:r>
            <a:r>
              <a:rPr lang="lv-LV" sz="1800" kern="100">
                <a:solidFill>
                  <a:schemeClr val="accent1">
                    <a:lumMod val="75000"/>
                  </a:schemeClr>
                </a:solidFill>
                <a:effectLst/>
                <a:latin typeface="Calibri Light"/>
                <a:ea typeface="Calibri" panose="020F0502020204030204" pitchFamily="34" charset="0"/>
                <a:cs typeface="Calibri Light"/>
              </a:rPr>
              <a:t>Klavierspēle I; </a:t>
            </a:r>
            <a:r>
              <a:rPr lang="lv-LV" sz="1800" err="1">
                <a:solidFill>
                  <a:schemeClr val="accent1">
                    <a:lumMod val="75000"/>
                  </a:schemeClr>
                </a:solidFill>
                <a:effectLst/>
                <a:latin typeface="Calibri Light"/>
                <a:ea typeface="Calibri" panose="020F0502020204030204" pitchFamily="34" charset="0"/>
                <a:cs typeface="Calibri Light"/>
              </a:rPr>
              <a:t>Ērģeļspēle</a:t>
            </a:r>
            <a:r>
              <a:rPr lang="lv-LV" sz="1800">
                <a:solidFill>
                  <a:schemeClr val="accent1">
                    <a:lumMod val="75000"/>
                  </a:schemeClr>
                </a:solidFill>
                <a:effectLst/>
                <a:latin typeface="Calibri Light"/>
                <a:ea typeface="Calibri" panose="020F0502020204030204" pitchFamily="34" charset="0"/>
                <a:cs typeface="Calibri Light"/>
              </a:rPr>
              <a:t> I; Kora klase I, II</a:t>
            </a:r>
          </a:p>
          <a:p>
            <a:pPr marL="0" indent="0" algn="just">
              <a:buNone/>
            </a:pPr>
            <a:r>
              <a:rPr lang="lv-LV" sz="1800" b="1" kern="100">
                <a:solidFill>
                  <a:schemeClr val="accent1">
                    <a:lumMod val="75000"/>
                  </a:schemeClr>
                </a:solidFill>
                <a:effectLst/>
                <a:latin typeface="Calibri Light"/>
                <a:ea typeface="Calibri" panose="020F0502020204030204" pitchFamily="34" charset="0"/>
                <a:cs typeface="Calibri Light"/>
              </a:rPr>
              <a:t>1., 2., 3., 4., 5., 6. un 7. klasē </a:t>
            </a:r>
            <a:r>
              <a:rPr lang="lv-LV" sz="1800" kern="100">
                <a:solidFill>
                  <a:schemeClr val="accent1">
                    <a:lumMod val="75000"/>
                  </a:schemeClr>
                </a:solidFill>
                <a:effectLst/>
                <a:latin typeface="Calibri Light"/>
                <a:ea typeface="Calibri" panose="020F0502020204030204" pitchFamily="34" charset="0"/>
                <a:cs typeface="Calibri Light"/>
              </a:rPr>
              <a:t>- </a:t>
            </a:r>
            <a:r>
              <a:rPr lang="lv-LV" sz="1800">
                <a:solidFill>
                  <a:schemeClr val="accent1">
                    <a:lumMod val="75000"/>
                  </a:schemeClr>
                </a:solidFill>
                <a:latin typeface="Calibri Light"/>
                <a:ea typeface="Calibri" panose="020F0502020204030204" pitchFamily="34" charset="0"/>
                <a:cs typeface="Calibri Light"/>
              </a:rPr>
              <a:t>izglītības programmās </a:t>
            </a:r>
            <a:r>
              <a:rPr lang="lv-LV" sz="1800" kern="100">
                <a:solidFill>
                  <a:schemeClr val="accent1">
                    <a:lumMod val="75000"/>
                  </a:schemeClr>
                </a:solidFill>
                <a:effectLst/>
                <a:latin typeface="Calibri Light"/>
                <a:ea typeface="Calibri" panose="020F0502020204030204" pitchFamily="34" charset="0"/>
                <a:cs typeface="Calibri Light"/>
              </a:rPr>
              <a:t>Vijoles spēle I, II; Alta spēle I, II;</a:t>
            </a:r>
            <a:r>
              <a:rPr lang="lv-LV" sz="1800" kern="100">
                <a:solidFill>
                  <a:schemeClr val="accent1">
                    <a:lumMod val="75000"/>
                  </a:schemeClr>
                </a:solidFill>
                <a:latin typeface="Calibri Light"/>
                <a:ea typeface="Calibri" panose="020F0502020204030204" pitchFamily="34" charset="0"/>
                <a:cs typeface="Calibri Light"/>
              </a:rPr>
              <a:t> </a:t>
            </a:r>
            <a:endParaRPr lang="lv-LV" sz="1800" kern="100">
              <a:solidFill>
                <a:schemeClr val="accent1">
                  <a:lumMod val="75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0" indent="0" algn="just">
              <a:buNone/>
            </a:pPr>
            <a:r>
              <a:rPr lang="lv-LV" sz="1800" kern="100">
                <a:solidFill>
                  <a:schemeClr val="accent1">
                    <a:lumMod val="75000"/>
                  </a:schemeClr>
                </a:solidFill>
                <a:effectLst/>
                <a:latin typeface="Calibri Light"/>
                <a:ea typeface="Calibri" panose="020F0502020204030204" pitchFamily="34" charset="0"/>
                <a:cs typeface="Calibri Light"/>
              </a:rPr>
              <a:t>Čella spēle I, II</a:t>
            </a:r>
            <a:r>
              <a:rPr lang="lv-LV" sz="1800" kern="100">
                <a:solidFill>
                  <a:schemeClr val="accent1">
                    <a:lumMod val="75000"/>
                  </a:schemeClr>
                </a:solidFill>
                <a:latin typeface="Calibri Light"/>
                <a:ea typeface="Calibri" panose="020F0502020204030204" pitchFamily="34" charset="0"/>
                <a:cs typeface="Calibri Light"/>
              </a:rPr>
              <a:t>; </a:t>
            </a:r>
            <a:r>
              <a:rPr lang="lv-LV" sz="1800">
                <a:solidFill>
                  <a:schemeClr val="accent1">
                    <a:lumMod val="75000"/>
                  </a:schemeClr>
                </a:solidFill>
                <a:effectLst/>
                <a:latin typeface="Calibri Light"/>
                <a:ea typeface="Calibri" panose="020F0502020204030204" pitchFamily="34" charset="0"/>
                <a:cs typeface="Calibri Light"/>
              </a:rPr>
              <a:t>Kontrabasa spēle I, </a:t>
            </a:r>
            <a:r>
              <a:rPr lang="lv-LV" sz="1800">
                <a:solidFill>
                  <a:schemeClr val="accent1">
                    <a:lumMod val="75000"/>
                  </a:schemeClr>
                </a:solidFill>
                <a:latin typeface="Calibri Light"/>
                <a:ea typeface="Calibri" panose="020F0502020204030204" pitchFamily="34" charset="0"/>
                <a:cs typeface="Calibri Light"/>
              </a:rPr>
              <a:t>II</a:t>
            </a:r>
          </a:p>
          <a:p>
            <a:pPr marL="0" indent="0" algn="just">
              <a:buNone/>
            </a:pPr>
            <a:r>
              <a:rPr lang="lv-LV" sz="1800">
                <a:solidFill>
                  <a:schemeClr val="accent1">
                    <a:lumMod val="75000"/>
                  </a:schemeClr>
                </a:solidFill>
                <a:latin typeface="Calibri Light"/>
                <a:ea typeface="Calibri" panose="020F0502020204030204" pitchFamily="34" charset="0"/>
                <a:cs typeface="Calibri Light"/>
              </a:rPr>
              <a:t>visas</a:t>
            </a:r>
            <a:r>
              <a:rPr lang="lv-LV" sz="1800">
                <a:solidFill>
                  <a:schemeClr val="accent1">
                    <a:lumMod val="75000"/>
                  </a:schemeClr>
                </a:solidFill>
                <a:latin typeface="Calibri Light"/>
                <a:ea typeface="Calibri Light" panose="020F0302020204030204" pitchFamily="34" charset="0"/>
                <a:cs typeface="Calibri Light"/>
              </a:rPr>
              <a:t> 30V izglītības programmas uzsāk </a:t>
            </a:r>
            <a:r>
              <a:rPr lang="lv-LV" sz="1800" b="1">
                <a:solidFill>
                  <a:schemeClr val="accent1">
                    <a:lumMod val="75000"/>
                  </a:schemeClr>
                </a:solidFill>
                <a:latin typeface="Calibri Light"/>
                <a:ea typeface="Calibri Light" panose="020F0302020204030204" pitchFamily="34" charset="0"/>
                <a:cs typeface="Calibri Light"/>
              </a:rPr>
              <a:t>1., 2., 3.klasē </a:t>
            </a:r>
            <a:endParaRPr lang="lv-LV" sz="1800">
              <a:solidFill>
                <a:schemeClr val="accent1">
                  <a:lumMod val="75000"/>
                </a:schemeClr>
              </a:solidFill>
              <a:latin typeface="Calibri Light"/>
              <a:ea typeface="Calibri Light" panose="020F0302020204030204" pitchFamily="34" charset="0"/>
              <a:cs typeface="Calibri Light"/>
            </a:endParaRPr>
          </a:p>
          <a:p>
            <a:pPr marL="0" indent="0" algn="just">
              <a:spcBef>
                <a:spcPts val="1200"/>
              </a:spcBef>
              <a:buNone/>
            </a:pPr>
            <a:r>
              <a:rPr lang="lv-LV" sz="2000" b="1">
                <a:solidFill>
                  <a:schemeClr val="accent1">
                    <a:lumMod val="75000"/>
                  </a:schemeClr>
                </a:solidFill>
                <a:latin typeface="Calibri Light"/>
                <a:ea typeface="Calibri Light" panose="020F0302020204030204" pitchFamily="34" charset="0"/>
                <a:cs typeface="Calibri Light"/>
              </a:rPr>
              <a:t>MĀKSLA</a:t>
            </a:r>
            <a:endParaRPr lang="lv-LV" sz="2000">
              <a:solidFill>
                <a:schemeClr val="accent1">
                  <a:lumMod val="75000"/>
                </a:schemeClr>
              </a:solidFill>
              <a:latin typeface="Calibri Light"/>
              <a:ea typeface="Calibri Light" panose="020F0302020204030204" pitchFamily="34" charset="0"/>
              <a:cs typeface="Calibri Light"/>
            </a:endParaRPr>
          </a:p>
          <a:p>
            <a:pPr marL="0" indent="0" algn="just">
              <a:buNone/>
            </a:pPr>
            <a:r>
              <a:rPr lang="lv-LV" sz="1800" b="1">
                <a:solidFill>
                  <a:schemeClr val="accent1">
                    <a:lumMod val="75000"/>
                  </a:schemeClr>
                </a:solidFill>
                <a:latin typeface="Calibri Light"/>
                <a:ea typeface="Calibri" panose="020F0502020204030204" pitchFamily="34" charset="0"/>
                <a:cs typeface="Calibri Light"/>
              </a:rPr>
              <a:t>1., 2., 3. un 4. klasē </a:t>
            </a:r>
            <a:r>
              <a:rPr lang="lv-LV" sz="1800">
                <a:solidFill>
                  <a:schemeClr val="accent1">
                    <a:lumMod val="75000"/>
                  </a:schemeClr>
                </a:solidFill>
                <a:latin typeface="Calibri Light"/>
                <a:ea typeface="Calibri" panose="020F0502020204030204" pitchFamily="34" charset="0"/>
                <a:cs typeface="Calibri Light"/>
              </a:rPr>
              <a:t>- Vizuāli </a:t>
            </a:r>
            <a:r>
              <a:rPr lang="lv-LV" sz="1800">
                <a:solidFill>
                  <a:schemeClr val="accent1">
                    <a:lumMod val="75000"/>
                  </a:schemeClr>
                </a:solidFill>
                <a:effectLst/>
                <a:latin typeface="Calibri Light"/>
                <a:ea typeface="Calibri" panose="020F0502020204030204" pitchFamily="34" charset="0"/>
                <a:cs typeface="Calibri Light"/>
              </a:rPr>
              <a:t>plastiskā māksla I, II</a:t>
            </a:r>
          </a:p>
          <a:p>
            <a:pPr marL="0" indent="0" algn="just">
              <a:buNone/>
            </a:pPr>
            <a:r>
              <a:rPr lang="lv-LV" sz="1800" b="1">
                <a:solidFill>
                  <a:schemeClr val="accent1">
                    <a:lumMod val="75000"/>
                  </a:schemeClr>
                </a:solidFill>
                <a:latin typeface="Calibri Light"/>
                <a:ea typeface="Calibri" panose="020F0502020204030204" pitchFamily="34" charset="0"/>
                <a:cs typeface="Calibri Light"/>
              </a:rPr>
              <a:t>1.klasē </a:t>
            </a:r>
            <a:r>
              <a:rPr lang="lv-LV" sz="1800">
                <a:solidFill>
                  <a:schemeClr val="accent1">
                    <a:lumMod val="75000"/>
                  </a:schemeClr>
                </a:solidFill>
                <a:latin typeface="Calibri Light"/>
                <a:ea typeface="Calibri" panose="020F0502020204030204" pitchFamily="34" charset="0"/>
                <a:cs typeface="Calibri Light"/>
              </a:rPr>
              <a:t>- Vizuāli </a:t>
            </a:r>
            <a:r>
              <a:rPr lang="lv-LV" sz="1800">
                <a:solidFill>
                  <a:schemeClr val="accent1">
                    <a:lumMod val="75000"/>
                  </a:schemeClr>
                </a:solidFill>
                <a:effectLst/>
                <a:latin typeface="Calibri Light"/>
                <a:ea typeface="Calibri" panose="020F0502020204030204" pitchFamily="34" charset="0"/>
                <a:cs typeface="Calibri Light"/>
              </a:rPr>
              <a:t>plastiskā māksla III, IV</a:t>
            </a:r>
            <a:r>
              <a:rPr lang="lv-LV" sz="1800">
                <a:solidFill>
                  <a:schemeClr val="accent1">
                    <a:lumMod val="75000"/>
                  </a:schemeClr>
                </a:solidFill>
                <a:latin typeface="Calibri Light"/>
                <a:ea typeface="Calibri" panose="020F0502020204030204" pitchFamily="34" charset="0"/>
                <a:cs typeface="Calibri Light"/>
              </a:rPr>
              <a:t> </a:t>
            </a:r>
            <a:endParaRPr lang="lv-LV" sz="1800">
              <a:solidFill>
                <a:schemeClr val="accent1">
                  <a:lumMod val="75000"/>
                </a:schemeClr>
              </a:solidFill>
              <a:latin typeface="Calibri"/>
              <a:ea typeface="Calibri Light" panose="020F0302020204030204" pitchFamily="34" charset="0"/>
              <a:cs typeface="Calibri Light" panose="020F0302020204030204" pitchFamily="34" charset="0"/>
            </a:endParaRPr>
          </a:p>
        </p:txBody>
      </p:sp>
      <p:sp>
        <p:nvSpPr>
          <p:cNvPr id="7" name="Title 3">
            <a:extLst>
              <a:ext uri="{FF2B5EF4-FFF2-40B4-BE49-F238E27FC236}">
                <a16:creationId xmlns:a16="http://schemas.microsoft.com/office/drawing/2014/main" id="{2467AD92-1951-CF91-D21F-BF561493D97F}"/>
              </a:ext>
            </a:extLst>
          </p:cNvPr>
          <p:cNvSpPr txBox="1">
            <a:spLocks/>
          </p:cNvSpPr>
          <p:nvPr/>
        </p:nvSpPr>
        <p:spPr>
          <a:xfrm>
            <a:off x="469222" y="245700"/>
            <a:ext cx="6561660" cy="6018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kern="100">
                <a:solidFill>
                  <a:schemeClr val="accent1">
                    <a:lumMod val="75000"/>
                  </a:schemeClr>
                </a:solidFill>
                <a:latin typeface="Calibri"/>
                <a:ea typeface="Calibri Light" panose="020F0302020204030204" pitchFamily="34" charset="0"/>
                <a:cs typeface="Calibri Light"/>
              </a:rPr>
              <a:t>Izglītības programmu īstenošana</a:t>
            </a:r>
            <a:endParaRPr lang="en-US" sz="2400">
              <a:solidFill>
                <a:schemeClr val="accent1">
                  <a:lumMod val="75000"/>
                </a:schemeClr>
              </a:solidFill>
              <a:latin typeface="Calibri"/>
              <a:ea typeface="Calibri Light" panose="020F0302020204030204" pitchFamily="34" charset="0"/>
              <a:cs typeface="Calibri Light"/>
            </a:endParaRPr>
          </a:p>
        </p:txBody>
      </p:sp>
      <p:sp>
        <p:nvSpPr>
          <p:cNvPr id="5" name="Slide Number Placeholder 11">
            <a:extLst>
              <a:ext uri="{FF2B5EF4-FFF2-40B4-BE49-F238E27FC236}">
                <a16:creationId xmlns:a16="http://schemas.microsoft.com/office/drawing/2014/main" id="{31622A85-5B9D-BA3B-559E-CFAE536F4494}"/>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18</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cxnSp>
        <p:nvCxnSpPr>
          <p:cNvPr id="6" name="Straight Arrow Connector 5">
            <a:extLst>
              <a:ext uri="{FF2B5EF4-FFF2-40B4-BE49-F238E27FC236}">
                <a16:creationId xmlns:a16="http://schemas.microsoft.com/office/drawing/2014/main" id="{1A63664E-643F-0222-396C-DACFC20B94E7}"/>
              </a:ext>
            </a:extLst>
          </p:cNvPr>
          <p:cNvCxnSpPr/>
          <p:nvPr/>
        </p:nvCxnSpPr>
        <p:spPr>
          <a:xfrm flipV="1">
            <a:off x="530679" y="1532289"/>
            <a:ext cx="8000999" cy="0"/>
          </a:xfrm>
          <a:prstGeom prst="straightConnector1">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3AABF8-0EBD-F7DB-57EC-8C098AA20C5C}"/>
              </a:ext>
            </a:extLst>
          </p:cNvPr>
          <p:cNvCxnSpPr>
            <a:cxnSpLocks/>
          </p:cNvCxnSpPr>
          <p:nvPr/>
        </p:nvCxnSpPr>
        <p:spPr>
          <a:xfrm flipV="1">
            <a:off x="530679" y="3904867"/>
            <a:ext cx="8000999" cy="0"/>
          </a:xfrm>
          <a:prstGeom prst="straightConnector1">
            <a:avLst/>
          </a:prstGeom>
          <a:ln w="28575">
            <a:solidFill>
              <a:srgbClr val="E400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376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1F43E25E-5D4F-9D6C-B40D-1E21A1A83584}"/>
              </a:ext>
            </a:extLst>
          </p:cNvPr>
          <p:cNvSpPr>
            <a:spLocks noGrp="1"/>
          </p:cNvSpPr>
          <p:nvPr>
            <p:ph type="sldNum" sz="quarter" idx="12"/>
          </p:nvPr>
        </p:nvSpPr>
        <p:spPr/>
        <p:txBody>
          <a:bodyPr/>
          <a:lstStyle/>
          <a:p>
            <a:fld id="{B6F15528-21DE-4FAA-801E-634DDDAF4B2B}" type="slidenum">
              <a:rPr lang="en-US" smtClean="0"/>
              <a:pPr/>
              <a:t>19</a:t>
            </a:fld>
            <a:endParaRPr lang="en-US"/>
          </a:p>
        </p:txBody>
      </p:sp>
      <p:pic>
        <p:nvPicPr>
          <p:cNvPr id="4" name="Attēls 3">
            <a:extLst>
              <a:ext uri="{FF2B5EF4-FFF2-40B4-BE49-F238E27FC236}">
                <a16:creationId xmlns:a16="http://schemas.microsoft.com/office/drawing/2014/main" id="{3C5DF1A3-E152-F8F9-A358-DAD0EFB33F42}"/>
              </a:ext>
            </a:extLst>
          </p:cNvPr>
          <p:cNvPicPr>
            <a:picLocks noChangeAspect="1"/>
          </p:cNvPicPr>
          <p:nvPr/>
        </p:nvPicPr>
        <p:blipFill rotWithShape="1">
          <a:blip r:embed="rId2"/>
          <a:srcRect l="6667" t="30741" r="28333" b="16852"/>
          <a:stretch/>
        </p:blipFill>
        <p:spPr>
          <a:xfrm>
            <a:off x="347662" y="986376"/>
            <a:ext cx="8505825" cy="3856183"/>
          </a:xfrm>
          <a:prstGeom prst="rect">
            <a:avLst/>
          </a:prstGeom>
          <a:ln>
            <a:noFill/>
          </a:ln>
          <a:effectLst>
            <a:outerShdw blurRad="292100" dist="139700" dir="2700000" algn="tl" rotWithShape="0">
              <a:srgbClr val="333333">
                <a:alpha val="65000"/>
              </a:srgbClr>
            </a:outerShdw>
          </a:effectLst>
        </p:spPr>
      </p:pic>
      <p:sp>
        <p:nvSpPr>
          <p:cNvPr id="3" name="Title 3">
            <a:extLst>
              <a:ext uri="{FF2B5EF4-FFF2-40B4-BE49-F238E27FC236}">
                <a16:creationId xmlns:a16="http://schemas.microsoft.com/office/drawing/2014/main" id="{B0ABB29D-6B35-02D6-3A6A-B0AC86EFA003}"/>
              </a:ext>
            </a:extLst>
          </p:cNvPr>
          <p:cNvSpPr txBox="1">
            <a:spLocks/>
          </p:cNvSpPr>
          <p:nvPr/>
        </p:nvSpPr>
        <p:spPr>
          <a:xfrm>
            <a:off x="350455" y="407795"/>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kern="100">
                <a:solidFill>
                  <a:schemeClr val="accent1">
                    <a:lumMod val="75000"/>
                  </a:schemeClr>
                </a:solidFill>
                <a:latin typeface="Calibri"/>
                <a:ea typeface="Calibri Light" panose="020F0302020204030204" pitchFamily="34" charset="0"/>
                <a:cs typeface="Calibri Light"/>
              </a:rPr>
              <a:t>Izglītības programmu īstenošana</a:t>
            </a:r>
            <a:endParaRPr lang="en-US" sz="2400">
              <a:solidFill>
                <a:schemeClr val="accent1">
                  <a:lumMod val="75000"/>
                </a:schemeClr>
              </a:solidFill>
              <a:latin typeface="Calibri"/>
              <a:ea typeface="Calibri Light" panose="020F0302020204030204" pitchFamily="34" charset="0"/>
              <a:cs typeface="Calibri Light"/>
            </a:endParaRPr>
          </a:p>
        </p:txBody>
      </p:sp>
    </p:spTree>
    <p:extLst>
      <p:ext uri="{BB962C8B-B14F-4D97-AF65-F5344CB8AC3E}">
        <p14:creationId xmlns:p14="http://schemas.microsoft.com/office/powerpoint/2010/main" val="273717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E219B6A-B8DE-9AC6-6A35-FAA3EC886AC0}"/>
              </a:ext>
            </a:extLst>
          </p:cNvPr>
          <p:cNvSpPr>
            <a:spLocks noGrp="1"/>
          </p:cNvSpPr>
          <p:nvPr>
            <p:ph type="title"/>
          </p:nvPr>
        </p:nvSpPr>
        <p:spPr/>
        <p:txBody>
          <a:bodyPr/>
          <a:lstStyle/>
          <a:p>
            <a:endParaRPr lang="lv-LV"/>
          </a:p>
        </p:txBody>
      </p:sp>
      <p:pic>
        <p:nvPicPr>
          <p:cNvPr id="7" name="Satura vietturis 6">
            <a:extLst>
              <a:ext uri="{FF2B5EF4-FFF2-40B4-BE49-F238E27FC236}">
                <a16:creationId xmlns:a16="http://schemas.microsoft.com/office/drawing/2014/main" id="{007AA3BA-151C-5B61-F129-9EAB65B76F1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41402" y="0"/>
            <a:ext cx="9144000" cy="5143500"/>
          </a:xfrm>
        </p:spPr>
      </p:pic>
      <p:sp>
        <p:nvSpPr>
          <p:cNvPr id="3" name="Slaida numura vietturis 2">
            <a:extLst>
              <a:ext uri="{FF2B5EF4-FFF2-40B4-BE49-F238E27FC236}">
                <a16:creationId xmlns:a16="http://schemas.microsoft.com/office/drawing/2014/main" id="{D14B024A-878E-E5FC-AA33-2E6168591BBF}"/>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634124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3C080B2-D1E9-4C77-9456-8B62F7CDB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3" name="Satura vietturis 2">
            <a:extLst>
              <a:ext uri="{FF2B5EF4-FFF2-40B4-BE49-F238E27FC236}">
                <a16:creationId xmlns:a16="http://schemas.microsoft.com/office/drawing/2014/main" id="{B4809027-3594-BD37-C164-17391C410340}"/>
              </a:ext>
            </a:extLst>
          </p:cNvPr>
          <p:cNvSpPr>
            <a:spLocks noGrp="1"/>
          </p:cNvSpPr>
          <p:nvPr>
            <p:ph idx="1"/>
          </p:nvPr>
        </p:nvSpPr>
        <p:spPr>
          <a:xfrm>
            <a:off x="457200" y="1469578"/>
            <a:ext cx="8229600" cy="3394474"/>
          </a:xfrm>
        </p:spPr>
        <p:txBody>
          <a:bodyPr vert="horz" lIns="93957" tIns="46979" rIns="93957" bIns="46979" rtlCol="0" anchor="t">
            <a:normAutofit/>
          </a:bodyPr>
          <a:lstStyle/>
          <a:p>
            <a:pPr marL="351790" indent="-351790" algn="just"/>
            <a:r>
              <a:rPr lang="lv-LV" sz="2000" b="0" i="0" dirty="0">
                <a:solidFill>
                  <a:schemeClr val="accent1">
                    <a:lumMod val="75000"/>
                  </a:schemeClr>
                </a:solidFill>
                <a:effectLst/>
                <a:latin typeface="Calibri Light"/>
                <a:ea typeface="Calibri Light" panose="020F0302020204030204" pitchFamily="34" charset="0"/>
                <a:cs typeface="Calibri Light"/>
              </a:rPr>
              <a:t>Izglītības programmu kopas "Vokālā mūzika" (kods 30V 212 06 1) licencētā profesionālās ievirzes izglītības programma "Muzikālā teātra mākslinieks" tiek īstenota ne ilgāk kā līdz 2026. gada 31. </a:t>
            </a:r>
            <a:r>
              <a:rPr lang="lv-LV" sz="2000" dirty="0">
                <a:solidFill>
                  <a:schemeClr val="accent1">
                    <a:lumMod val="75000"/>
                  </a:schemeClr>
                </a:solidFill>
                <a:latin typeface="Calibri Light"/>
                <a:ea typeface="Calibri Light" panose="020F0302020204030204" pitchFamily="34" charset="0"/>
                <a:cs typeface="Calibri Light"/>
              </a:rPr>
              <a:t>augustam</a:t>
            </a:r>
            <a:endParaRPr lang="lv-LV" sz="2000" b="0" i="0" dirty="0">
              <a:solidFill>
                <a:schemeClr val="accent1">
                  <a:lumMod val="75000"/>
                </a:schemeClr>
              </a:solidFill>
              <a:effectLst/>
              <a:latin typeface="Calibri Light"/>
              <a:ea typeface="Calibri Light" panose="020F0302020204030204" pitchFamily="34" charset="0"/>
              <a:cs typeface="Calibri Light"/>
            </a:endParaRPr>
          </a:p>
          <a:p>
            <a:pPr marL="351790" indent="-351790" algn="just"/>
            <a:r>
              <a:rPr lang="lv-LV" sz="2000" b="0" i="0" dirty="0">
                <a:solidFill>
                  <a:schemeClr val="accent1">
                    <a:lumMod val="75000"/>
                  </a:schemeClr>
                </a:solidFill>
                <a:effectLst/>
                <a:latin typeface="Calibri Light"/>
                <a:ea typeface="Calibri Light" panose="020F0302020204030204" pitchFamily="34" charset="0"/>
                <a:cs typeface="Calibri Light"/>
              </a:rPr>
              <a:t>Izglītības programmu kopu "Taustiņinstrumentu spēle" (kods 10V 212 01 1), "Stīgu instrumentu spēle" (kods 10V 212 02 1), "Pūšaminstrumentu spēle" (kods 10V 212 03 1), "Sitaminstrumentu spēle" (kods 10V 212 04 1) un "Vokālā mūzika" (kods 10V 212 06 1) licencētās profesionālās ievirzes izglītības programmas tiek īstenotas ne ilgāk kā līdz 2027. gada                    31. augustam</a:t>
            </a:r>
          </a:p>
          <a:p>
            <a:pPr marL="351790" indent="-351790"/>
            <a:endParaRPr lang="lv-LV" sz="18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itle 3">
            <a:extLst>
              <a:ext uri="{FF2B5EF4-FFF2-40B4-BE49-F238E27FC236}">
                <a16:creationId xmlns:a16="http://schemas.microsoft.com/office/drawing/2014/main" id="{95C03C5F-6F46-0075-4463-49AED3602C24}"/>
              </a:ext>
            </a:extLst>
          </p:cNvPr>
          <p:cNvSpPr txBox="1">
            <a:spLocks/>
          </p:cNvSpPr>
          <p:nvPr/>
        </p:nvSpPr>
        <p:spPr>
          <a:xfrm>
            <a:off x="1530579" y="564107"/>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kern="100">
                <a:solidFill>
                  <a:schemeClr val="accent1">
                    <a:lumMod val="75000"/>
                  </a:schemeClr>
                </a:solidFill>
                <a:latin typeface="Calibri"/>
                <a:ea typeface="Calibri Light" panose="020F0302020204030204" pitchFamily="34" charset="0"/>
                <a:cs typeface="Calibri Light"/>
              </a:rPr>
              <a:t>Izglītības programmu īstenošana</a:t>
            </a:r>
            <a:endParaRPr lang="en-US" sz="2400">
              <a:solidFill>
                <a:schemeClr val="accent1">
                  <a:lumMod val="75000"/>
                </a:schemeClr>
              </a:solidFill>
              <a:latin typeface="Calibri"/>
              <a:ea typeface="Calibri Light" panose="020F0302020204030204" pitchFamily="34" charset="0"/>
              <a:cs typeface="Calibri Light"/>
            </a:endParaRPr>
          </a:p>
        </p:txBody>
      </p:sp>
      <p:sp>
        <p:nvSpPr>
          <p:cNvPr id="5" name="Slide Number Placeholder 11">
            <a:extLst>
              <a:ext uri="{FF2B5EF4-FFF2-40B4-BE49-F238E27FC236}">
                <a16:creationId xmlns:a16="http://schemas.microsoft.com/office/drawing/2014/main" id="{9A55B44A-DDF5-E847-43D3-E8E5F1CFE196}"/>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20</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1019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7EDDEE-F182-3FE8-8657-4DF2CB233010}"/>
              </a:ext>
            </a:extLst>
          </p:cNvPr>
          <p:cNvSpPr>
            <a:spLocks noGrp="1"/>
          </p:cNvSpPr>
          <p:nvPr>
            <p:ph type="title"/>
          </p:nvPr>
        </p:nvSpPr>
        <p:spPr>
          <a:xfrm>
            <a:off x="457200" y="2143125"/>
            <a:ext cx="8229600" cy="857250"/>
          </a:xfrm>
        </p:spPr>
        <p:txBody>
          <a:bodyPr/>
          <a:lstStyle/>
          <a:p>
            <a:r>
              <a:rPr lang="lv-LV">
                <a:solidFill>
                  <a:srgbClr val="4472C4"/>
                </a:solidFill>
              </a:rPr>
              <a:t>METODIKA</a:t>
            </a:r>
          </a:p>
        </p:txBody>
      </p:sp>
      <p:pic>
        <p:nvPicPr>
          <p:cNvPr id="4" name="Picture 2">
            <a:extLst>
              <a:ext uri="{FF2B5EF4-FFF2-40B4-BE49-F238E27FC236}">
                <a16:creationId xmlns:a16="http://schemas.microsoft.com/office/drawing/2014/main" id="{9569CB9D-3C53-1C9E-DE90-F33EFC2656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Tree>
    <p:extLst>
      <p:ext uri="{BB962C8B-B14F-4D97-AF65-F5344CB8AC3E}">
        <p14:creationId xmlns:p14="http://schemas.microsoft.com/office/powerpoint/2010/main" val="592726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42179-F81B-FE9F-5A56-0FA77BA30E40}"/>
              </a:ext>
            </a:extLst>
          </p:cNvPr>
          <p:cNvSpPr>
            <a:spLocks noGrp="1"/>
          </p:cNvSpPr>
          <p:nvPr>
            <p:ph idx="1"/>
          </p:nvPr>
        </p:nvSpPr>
        <p:spPr>
          <a:xfrm>
            <a:off x="587828" y="3510649"/>
            <a:ext cx="3314701" cy="1304416"/>
          </a:xfrm>
          <a:noFill/>
          <a:ln>
            <a:solidFill>
              <a:srgbClr val="7D9FD5"/>
            </a:solidFill>
            <a:prstDash val="dash"/>
          </a:ln>
        </p:spPr>
        <p:txBody>
          <a:bodyPr vert="horz" lIns="93957" tIns="46979" rIns="93957" bIns="46979" rtlCol="0" anchor="t">
            <a:noAutofit/>
          </a:bodyPr>
          <a:lstStyle/>
          <a:p>
            <a:pPr marL="0" indent="0">
              <a:buNone/>
            </a:pPr>
            <a:r>
              <a:rPr lang="lv-LV" sz="1600">
                <a:solidFill>
                  <a:schemeClr val="tx2"/>
                </a:solidFill>
                <a:latin typeface="Calibri Light"/>
                <a:cs typeface="Calibri Light"/>
              </a:rPr>
              <a:t>Izglītības iestādes profesionālās ievirzes izglītības programmas obligātā satura īstenošanā ņem vērā Latvijas Nacionālā kultūras centra izstrādāto metodiku/ </a:t>
            </a:r>
            <a:r>
              <a:rPr lang="lv-LV" sz="1600" b="1">
                <a:solidFill>
                  <a:schemeClr val="tx2"/>
                </a:solidFill>
                <a:latin typeface="Calibri Light"/>
                <a:cs typeface="Calibri Light"/>
              </a:rPr>
              <a:t>9.punkts</a:t>
            </a:r>
            <a:endParaRPr lang="en-US" sz="1600" b="1">
              <a:solidFill>
                <a:schemeClr val="tx2"/>
              </a:solidFill>
              <a:latin typeface="Calibri Light"/>
              <a:cs typeface="Calibri Light"/>
            </a:endParaRPr>
          </a:p>
          <a:p>
            <a:pPr marL="351790" indent="-351790"/>
            <a:endParaRPr lang="en-US">
              <a:cs typeface="Calibri"/>
            </a:endParaRPr>
          </a:p>
        </p:txBody>
      </p:sp>
      <p:sp>
        <p:nvSpPr>
          <p:cNvPr id="4" name="Slide Number Placeholder 3">
            <a:extLst>
              <a:ext uri="{FF2B5EF4-FFF2-40B4-BE49-F238E27FC236}">
                <a16:creationId xmlns:a16="http://schemas.microsoft.com/office/drawing/2014/main" id="{ED2740E6-AE2B-7000-0D02-5872F2652E87}"/>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5" name="Scroll: Vertical 4">
            <a:extLst>
              <a:ext uri="{FF2B5EF4-FFF2-40B4-BE49-F238E27FC236}">
                <a16:creationId xmlns:a16="http://schemas.microsoft.com/office/drawing/2014/main" id="{4079E8C8-C49C-5D25-B537-9A4268C9C4F8}"/>
              </a:ext>
            </a:extLst>
          </p:cNvPr>
          <p:cNvSpPr/>
          <p:nvPr/>
        </p:nvSpPr>
        <p:spPr>
          <a:xfrm>
            <a:off x="636815" y="187778"/>
            <a:ext cx="3167741" cy="3094264"/>
          </a:xfrm>
          <a:prstGeom prst="verticalScrol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9575" rtl="0" eaLnBrk="1" latinLnBrk="0" hangingPunct="1">
              <a:defRPr sz="1700" kern="1200">
                <a:solidFill>
                  <a:schemeClr val="lt1"/>
                </a:solidFill>
                <a:latin typeface="+mn-lt"/>
                <a:ea typeface="+mn-ea"/>
                <a:cs typeface="+mn-cs"/>
              </a:defRPr>
            </a:lvl1pPr>
            <a:lvl2pPr marL="469788" algn="l" defTabSz="939575" rtl="0" eaLnBrk="1" latinLnBrk="0" hangingPunct="1">
              <a:defRPr sz="1700" kern="1200">
                <a:solidFill>
                  <a:schemeClr val="lt1"/>
                </a:solidFill>
                <a:latin typeface="+mn-lt"/>
                <a:ea typeface="+mn-ea"/>
                <a:cs typeface="+mn-cs"/>
              </a:defRPr>
            </a:lvl2pPr>
            <a:lvl3pPr marL="939575" algn="l" defTabSz="939575" rtl="0" eaLnBrk="1" latinLnBrk="0" hangingPunct="1">
              <a:defRPr sz="1700" kern="1200">
                <a:solidFill>
                  <a:schemeClr val="lt1"/>
                </a:solidFill>
                <a:latin typeface="+mn-lt"/>
                <a:ea typeface="+mn-ea"/>
                <a:cs typeface="+mn-cs"/>
              </a:defRPr>
            </a:lvl3pPr>
            <a:lvl4pPr marL="1409365" algn="l" defTabSz="939575" rtl="0" eaLnBrk="1" latinLnBrk="0" hangingPunct="1">
              <a:defRPr sz="1700" kern="1200">
                <a:solidFill>
                  <a:schemeClr val="lt1"/>
                </a:solidFill>
                <a:latin typeface="+mn-lt"/>
                <a:ea typeface="+mn-ea"/>
                <a:cs typeface="+mn-cs"/>
              </a:defRPr>
            </a:lvl4pPr>
            <a:lvl5pPr marL="1879152" algn="l" defTabSz="939575" rtl="0" eaLnBrk="1" latinLnBrk="0" hangingPunct="1">
              <a:defRPr sz="1700" kern="1200">
                <a:solidFill>
                  <a:schemeClr val="lt1"/>
                </a:solidFill>
                <a:latin typeface="+mn-lt"/>
                <a:ea typeface="+mn-ea"/>
                <a:cs typeface="+mn-cs"/>
              </a:defRPr>
            </a:lvl5pPr>
            <a:lvl6pPr marL="2348940" algn="l" defTabSz="939575" rtl="0" eaLnBrk="1" latinLnBrk="0" hangingPunct="1">
              <a:defRPr sz="1700" kern="1200">
                <a:solidFill>
                  <a:schemeClr val="lt1"/>
                </a:solidFill>
                <a:latin typeface="+mn-lt"/>
                <a:ea typeface="+mn-ea"/>
                <a:cs typeface="+mn-cs"/>
              </a:defRPr>
            </a:lvl6pPr>
            <a:lvl7pPr marL="2818729" algn="l" defTabSz="939575" rtl="0" eaLnBrk="1" latinLnBrk="0" hangingPunct="1">
              <a:defRPr sz="1700" kern="1200">
                <a:solidFill>
                  <a:schemeClr val="lt1"/>
                </a:solidFill>
                <a:latin typeface="+mn-lt"/>
                <a:ea typeface="+mn-ea"/>
                <a:cs typeface="+mn-cs"/>
              </a:defRPr>
            </a:lvl7pPr>
            <a:lvl8pPr marL="3288515" algn="l" defTabSz="939575" rtl="0" eaLnBrk="1" latinLnBrk="0" hangingPunct="1">
              <a:defRPr sz="1700" kern="1200">
                <a:solidFill>
                  <a:schemeClr val="lt1"/>
                </a:solidFill>
                <a:latin typeface="+mn-lt"/>
                <a:ea typeface="+mn-ea"/>
                <a:cs typeface="+mn-cs"/>
              </a:defRPr>
            </a:lvl8pPr>
            <a:lvl9pPr marL="3758305" algn="l" defTabSz="939575" rtl="0" eaLnBrk="1" latinLnBrk="0" hangingPunct="1">
              <a:defRPr sz="1700" kern="1200">
                <a:solidFill>
                  <a:schemeClr val="lt1"/>
                </a:solidFill>
                <a:latin typeface="+mn-lt"/>
                <a:ea typeface="+mn-ea"/>
                <a:cs typeface="+mn-cs"/>
              </a:defRPr>
            </a:lvl9pPr>
          </a:lstStyle>
          <a:p>
            <a:pPr algn="ctr"/>
            <a:endParaRPr lang="en-US"/>
          </a:p>
        </p:txBody>
      </p:sp>
      <p:sp>
        <p:nvSpPr>
          <p:cNvPr id="6" name="Scroll: Vertical 5">
            <a:extLst>
              <a:ext uri="{FF2B5EF4-FFF2-40B4-BE49-F238E27FC236}">
                <a16:creationId xmlns:a16="http://schemas.microsoft.com/office/drawing/2014/main" id="{09C3465B-08BD-77E5-6C1C-E48F5C22931E}"/>
              </a:ext>
            </a:extLst>
          </p:cNvPr>
          <p:cNvSpPr/>
          <p:nvPr/>
        </p:nvSpPr>
        <p:spPr>
          <a:xfrm>
            <a:off x="4743450" y="1379763"/>
            <a:ext cx="3126920" cy="3200400"/>
          </a:xfrm>
          <a:prstGeom prst="verticalScrol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9575" rtl="0" eaLnBrk="1" latinLnBrk="0" hangingPunct="1">
              <a:defRPr sz="1700" kern="1200">
                <a:solidFill>
                  <a:schemeClr val="lt1"/>
                </a:solidFill>
                <a:latin typeface="+mn-lt"/>
                <a:ea typeface="+mn-ea"/>
                <a:cs typeface="+mn-cs"/>
              </a:defRPr>
            </a:lvl1pPr>
            <a:lvl2pPr marL="469788" algn="l" defTabSz="939575" rtl="0" eaLnBrk="1" latinLnBrk="0" hangingPunct="1">
              <a:defRPr sz="1700" kern="1200">
                <a:solidFill>
                  <a:schemeClr val="lt1"/>
                </a:solidFill>
                <a:latin typeface="+mn-lt"/>
                <a:ea typeface="+mn-ea"/>
                <a:cs typeface="+mn-cs"/>
              </a:defRPr>
            </a:lvl2pPr>
            <a:lvl3pPr marL="939575" algn="l" defTabSz="939575" rtl="0" eaLnBrk="1" latinLnBrk="0" hangingPunct="1">
              <a:defRPr sz="1700" kern="1200">
                <a:solidFill>
                  <a:schemeClr val="lt1"/>
                </a:solidFill>
                <a:latin typeface="+mn-lt"/>
                <a:ea typeface="+mn-ea"/>
                <a:cs typeface="+mn-cs"/>
              </a:defRPr>
            </a:lvl3pPr>
            <a:lvl4pPr marL="1409365" algn="l" defTabSz="939575" rtl="0" eaLnBrk="1" latinLnBrk="0" hangingPunct="1">
              <a:defRPr sz="1700" kern="1200">
                <a:solidFill>
                  <a:schemeClr val="lt1"/>
                </a:solidFill>
                <a:latin typeface="+mn-lt"/>
                <a:ea typeface="+mn-ea"/>
                <a:cs typeface="+mn-cs"/>
              </a:defRPr>
            </a:lvl4pPr>
            <a:lvl5pPr marL="1879152" algn="l" defTabSz="939575" rtl="0" eaLnBrk="1" latinLnBrk="0" hangingPunct="1">
              <a:defRPr sz="1700" kern="1200">
                <a:solidFill>
                  <a:schemeClr val="lt1"/>
                </a:solidFill>
                <a:latin typeface="+mn-lt"/>
                <a:ea typeface="+mn-ea"/>
                <a:cs typeface="+mn-cs"/>
              </a:defRPr>
            </a:lvl5pPr>
            <a:lvl6pPr marL="2348940" algn="l" defTabSz="939575" rtl="0" eaLnBrk="1" latinLnBrk="0" hangingPunct="1">
              <a:defRPr sz="1700" kern="1200">
                <a:solidFill>
                  <a:schemeClr val="lt1"/>
                </a:solidFill>
                <a:latin typeface="+mn-lt"/>
                <a:ea typeface="+mn-ea"/>
                <a:cs typeface="+mn-cs"/>
              </a:defRPr>
            </a:lvl6pPr>
            <a:lvl7pPr marL="2818729" algn="l" defTabSz="939575" rtl="0" eaLnBrk="1" latinLnBrk="0" hangingPunct="1">
              <a:defRPr sz="1700" kern="1200">
                <a:solidFill>
                  <a:schemeClr val="lt1"/>
                </a:solidFill>
                <a:latin typeface="+mn-lt"/>
                <a:ea typeface="+mn-ea"/>
                <a:cs typeface="+mn-cs"/>
              </a:defRPr>
            </a:lvl7pPr>
            <a:lvl8pPr marL="3288515" algn="l" defTabSz="939575" rtl="0" eaLnBrk="1" latinLnBrk="0" hangingPunct="1">
              <a:defRPr sz="1700" kern="1200">
                <a:solidFill>
                  <a:schemeClr val="lt1"/>
                </a:solidFill>
                <a:latin typeface="+mn-lt"/>
                <a:ea typeface="+mn-ea"/>
                <a:cs typeface="+mn-cs"/>
              </a:defRPr>
            </a:lvl8pPr>
            <a:lvl9pPr marL="3758305" algn="l" defTabSz="939575" rtl="0" eaLnBrk="1" latinLnBrk="0" hangingPunct="1">
              <a:defRPr sz="17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13B96255-41D8-BA87-12AE-6AF5BB7018E2}"/>
              </a:ext>
            </a:extLst>
          </p:cNvPr>
          <p:cNvSpPr txBox="1"/>
          <p:nvPr/>
        </p:nvSpPr>
        <p:spPr>
          <a:xfrm>
            <a:off x="1145343" y="1256202"/>
            <a:ext cx="2150684" cy="1938992"/>
          </a:xfrm>
          <a:prstGeom prst="rect">
            <a:avLst/>
          </a:prstGeom>
          <a:noFill/>
        </p:spPr>
        <p:txBody>
          <a:bodyPr wrap="square" lIns="91440" tIns="45720" rIns="91440" bIns="45720" anchor="t">
            <a:spAutoFit/>
          </a:bodyPr>
          <a:lstStyle/>
          <a:p>
            <a:pPr algn="ctr"/>
            <a:r>
              <a:rPr lang="lv-LV" sz="1200">
                <a:latin typeface="Calibri Light"/>
                <a:ea typeface="Calibri Light" panose="020F0302020204030204" pitchFamily="34" charset="0"/>
                <a:cs typeface="Calibri Light"/>
              </a:rPr>
              <a:t>Ministru kabineta 2023. gada  </a:t>
            </a:r>
          </a:p>
          <a:p>
            <a:pPr algn="ctr"/>
            <a:r>
              <a:rPr lang="lv-LV" sz="1200">
                <a:latin typeface="Calibri Light"/>
                <a:ea typeface="Calibri Light" panose="020F0302020204030204" pitchFamily="34" charset="0"/>
                <a:cs typeface="Calibri Light"/>
              </a:rPr>
              <a:t>19. decembra noteikumi </a:t>
            </a:r>
          </a:p>
          <a:p>
            <a:pPr algn="ctr"/>
            <a:r>
              <a:rPr lang="lv-LV" sz="1200">
                <a:latin typeface="Calibri Light"/>
                <a:ea typeface="Calibri Light" panose="020F0302020204030204" pitchFamily="34" charset="0"/>
                <a:cs typeface="Calibri Light"/>
              </a:rPr>
              <a:t>Nr. 762 </a:t>
            </a:r>
            <a:endParaRPr lang="lv-LV" sz="1200">
              <a:latin typeface="Calibri Light"/>
              <a:ea typeface="Calibri Light" panose="020F0302020204030204" pitchFamily="34" charset="0"/>
              <a:cs typeface="Calibri Light" panose="020F0302020204030204" pitchFamily="34" charset="0"/>
            </a:endParaRPr>
          </a:p>
          <a:p>
            <a:pPr algn="ctr"/>
            <a:r>
              <a:rPr lang="lv-LV" sz="1800">
                <a:latin typeface="Calibri Light"/>
                <a:ea typeface="Calibri Light" panose="020F0302020204030204" pitchFamily="34" charset="0"/>
                <a:cs typeface="Calibri Light"/>
              </a:rPr>
              <a:t>"Noteikumi par valsts profesionālās ievirzes izglītības standartu mākslu jomā"</a:t>
            </a:r>
            <a:r>
              <a:rPr lang="lv-LV" sz="1800" b="1">
                <a:latin typeface="Calibri Light"/>
                <a:ea typeface="Calibri Light" panose="020F0302020204030204" pitchFamily="34" charset="0"/>
                <a:cs typeface="Calibri Light"/>
              </a:rPr>
              <a:t> </a:t>
            </a:r>
            <a:r>
              <a:rPr lang="lv-LV" sz="1200">
                <a:solidFill>
                  <a:schemeClr val="accent1">
                    <a:lumMod val="75000"/>
                  </a:schemeClr>
                </a:solidFill>
                <a:latin typeface="Calibri Light"/>
                <a:ea typeface="Calibri Light" panose="020F0302020204030204" pitchFamily="34" charset="0"/>
                <a:cs typeface="Calibri Light"/>
                <a:hlinkClick r:id="rId2">
                  <a:extLst>
                    <a:ext uri="{A12FA001-AC4F-418D-AE19-62706E023703}">
                      <ahyp:hlinkClr xmlns:ahyp="http://schemas.microsoft.com/office/drawing/2018/hyperlinkcolor" val="tx"/>
                    </a:ext>
                  </a:extLst>
                </a:hlinkClick>
              </a:rPr>
              <a:t>https://likumi.lv/ta/id/348508</a:t>
            </a:r>
            <a:r>
              <a:rPr lang="lv-LV" sz="1200">
                <a:solidFill>
                  <a:schemeClr val="accent1">
                    <a:lumMod val="75000"/>
                  </a:schemeClr>
                </a:solidFill>
                <a:latin typeface="Calibri Light"/>
                <a:ea typeface="Calibri Light" panose="020F0302020204030204" pitchFamily="34" charset="0"/>
                <a:cs typeface="Calibri Light"/>
              </a:rPr>
              <a:t> </a:t>
            </a:r>
            <a:endParaRPr lang="lv-LV" sz="1275">
              <a:solidFill>
                <a:schemeClr val="accent1">
                  <a:lumMod val="75000"/>
                </a:schemeClr>
              </a:solidFill>
              <a:latin typeface="Calibri Light"/>
              <a:ea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EE6A3445-1D58-06DC-B61E-4FC43A6A0400}"/>
              </a:ext>
            </a:extLst>
          </p:cNvPr>
          <p:cNvSpPr txBox="1"/>
          <p:nvPr/>
        </p:nvSpPr>
        <p:spPr>
          <a:xfrm>
            <a:off x="5175268" y="2405858"/>
            <a:ext cx="2336341" cy="1754326"/>
          </a:xfrm>
          <a:prstGeom prst="rect">
            <a:avLst/>
          </a:prstGeom>
          <a:noFill/>
        </p:spPr>
        <p:txBody>
          <a:bodyPr wrap="square" lIns="91440" tIns="45720" rIns="91440" bIns="45720" anchor="t">
            <a:spAutoFit/>
          </a:bodyPr>
          <a:lstStyle/>
          <a:p>
            <a:pPr algn="ctr"/>
            <a:r>
              <a:rPr lang="lv-LV" sz="1800">
                <a:latin typeface="Calibri Light"/>
                <a:ea typeface="Calibri Light" panose="020F0302020204030204" pitchFamily="34" charset="0"/>
                <a:cs typeface="Calibri Light"/>
              </a:rPr>
              <a:t>Valsts profesionālās ievirzes izglītības standarta </a:t>
            </a:r>
            <a:endParaRPr lang="lv-LV" sz="1800">
              <a:latin typeface="Calibri Light" panose="020F0302020204030204" pitchFamily="34" charset="0"/>
              <a:ea typeface="Calibri Light" panose="020F0302020204030204" pitchFamily="34" charset="0"/>
              <a:cs typeface="Calibri Light" panose="020F0302020204030204" pitchFamily="34" charset="0"/>
            </a:endParaRPr>
          </a:p>
          <a:p>
            <a:pPr algn="ctr"/>
            <a:r>
              <a:rPr lang="lv-LV" sz="1800">
                <a:latin typeface="Calibri Light"/>
                <a:ea typeface="Calibri Light" panose="020F0302020204030204" pitchFamily="34" charset="0"/>
                <a:cs typeface="Calibri Light"/>
              </a:rPr>
              <a:t>mākslu jomā </a:t>
            </a:r>
            <a:endParaRPr lang="lv-LV" sz="1800">
              <a:latin typeface="Calibri Light" panose="020F0302020204030204" pitchFamily="34" charset="0"/>
              <a:ea typeface="Calibri Light" panose="020F0302020204030204" pitchFamily="34" charset="0"/>
              <a:cs typeface="Calibri Light" panose="020F0302020204030204" pitchFamily="34" charset="0"/>
            </a:endParaRPr>
          </a:p>
          <a:p>
            <a:pPr algn="ctr"/>
            <a:r>
              <a:rPr lang="lv-LV" sz="1800">
                <a:latin typeface="Calibri Light"/>
                <a:ea typeface="Calibri Light" panose="020F0302020204030204" pitchFamily="34" charset="0"/>
                <a:cs typeface="Calibri Light"/>
              </a:rPr>
              <a:t>obligātā satura īstenošanas metodika</a:t>
            </a:r>
          </a:p>
        </p:txBody>
      </p:sp>
      <p:sp>
        <p:nvSpPr>
          <p:cNvPr id="16" name="Rectangle: Rounded Corners 15">
            <a:extLst>
              <a:ext uri="{FF2B5EF4-FFF2-40B4-BE49-F238E27FC236}">
                <a16:creationId xmlns:a16="http://schemas.microsoft.com/office/drawing/2014/main" id="{DB7663A3-C1E3-83FD-C23D-3CE3902FC3FD}"/>
              </a:ext>
            </a:extLst>
          </p:cNvPr>
          <p:cNvSpPr/>
          <p:nvPr/>
        </p:nvSpPr>
        <p:spPr>
          <a:xfrm>
            <a:off x="5931353" y="1951264"/>
            <a:ext cx="759277" cy="457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solidFill>
                  <a:schemeClr val="tx1"/>
                </a:solidFill>
                <a:cs typeface="Calibri"/>
              </a:rPr>
              <a:t>LNKC</a:t>
            </a:r>
          </a:p>
        </p:txBody>
      </p:sp>
      <p:sp>
        <p:nvSpPr>
          <p:cNvPr id="17" name="Rectangle: Rounded Corners 16">
            <a:extLst>
              <a:ext uri="{FF2B5EF4-FFF2-40B4-BE49-F238E27FC236}">
                <a16:creationId xmlns:a16="http://schemas.microsoft.com/office/drawing/2014/main" id="{3290D8AC-B495-502E-C3CE-1EDBD5F706F5}"/>
              </a:ext>
            </a:extLst>
          </p:cNvPr>
          <p:cNvSpPr/>
          <p:nvPr/>
        </p:nvSpPr>
        <p:spPr>
          <a:xfrm>
            <a:off x="1783896" y="710293"/>
            <a:ext cx="759277" cy="457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solidFill>
                  <a:schemeClr val="tx1"/>
                </a:solidFill>
                <a:cs typeface="Calibri"/>
              </a:rPr>
              <a:t>MK</a:t>
            </a:r>
          </a:p>
        </p:txBody>
      </p:sp>
      <p:sp>
        <p:nvSpPr>
          <p:cNvPr id="25" name="Rectangle 24">
            <a:extLst>
              <a:ext uri="{FF2B5EF4-FFF2-40B4-BE49-F238E27FC236}">
                <a16:creationId xmlns:a16="http://schemas.microsoft.com/office/drawing/2014/main" id="{2A8BDCD9-28E4-D394-5BEE-5CBCAA196928}"/>
              </a:ext>
            </a:extLst>
          </p:cNvPr>
          <p:cNvSpPr/>
          <p:nvPr/>
        </p:nvSpPr>
        <p:spPr>
          <a:xfrm>
            <a:off x="5127172" y="187778"/>
            <a:ext cx="2359478" cy="1094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600" baseline="0">
                <a:latin typeface="Calibri Light"/>
              </a:rPr>
              <a:t>Tiks publicēta LNKC </a:t>
            </a:r>
            <a:endParaRPr lang="en-US" sz="1600">
              <a:latin typeface="Calibri"/>
              <a:cs typeface="Calibri"/>
            </a:endParaRPr>
          </a:p>
          <a:p>
            <a:pPr algn="ctr"/>
            <a:r>
              <a:rPr lang="lv-LV" sz="1600" baseline="0">
                <a:latin typeface="Calibri Light"/>
              </a:rPr>
              <a:t>tīmekļa vietnē  </a:t>
            </a:r>
            <a:endParaRPr lang="en-US" sz="1600">
              <a:latin typeface="Calibri"/>
              <a:cs typeface="Calibri"/>
            </a:endParaRPr>
          </a:p>
          <a:p>
            <a:pPr algn="ctr"/>
            <a:r>
              <a:rPr lang="lv-LV" sz="1600" baseline="0">
                <a:latin typeface="Calibri Light"/>
              </a:rPr>
              <a:t>2024. gada 2. aprīlī</a:t>
            </a:r>
            <a:endParaRPr lang="en-US" sz="1600">
              <a:cs typeface="Calibri"/>
            </a:endParaRPr>
          </a:p>
        </p:txBody>
      </p:sp>
    </p:spTree>
    <p:extLst>
      <p:ext uri="{BB962C8B-B14F-4D97-AF65-F5344CB8AC3E}">
        <p14:creationId xmlns:p14="http://schemas.microsoft.com/office/powerpoint/2010/main" val="3304041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378489" y="1471377"/>
            <a:ext cx="8387022" cy="3326609"/>
          </a:xfrm>
          <a:ln>
            <a:solidFill>
              <a:schemeClr val="bg1"/>
            </a:solidFill>
          </a:ln>
        </p:spPr>
        <p:txBody>
          <a:bodyPr vert="horz" lIns="93957" tIns="46979" rIns="93957" bIns="46979" rtlCol="0" anchor="t">
            <a:noAutofit/>
          </a:bodyPr>
          <a:lstStyle/>
          <a:p>
            <a:pPr algn="just">
              <a:spcBef>
                <a:spcPts val="0"/>
              </a:spcBef>
              <a:spcAft>
                <a:spcPts val="1200"/>
              </a:spcAft>
            </a:pPr>
            <a:r>
              <a:rPr lang="lv-LV" sz="2000">
                <a:solidFill>
                  <a:schemeClr val="accent1">
                    <a:lumMod val="75000"/>
                  </a:schemeClr>
                </a:solidFill>
                <a:latin typeface="Calibri Light"/>
                <a:ea typeface="Cambria"/>
                <a:cs typeface="Calibri Light"/>
              </a:rPr>
              <a:t>Metodikas izstrādes eksperti:</a:t>
            </a:r>
          </a:p>
          <a:p>
            <a:pPr marL="539750" indent="-342900" algn="just">
              <a:spcBef>
                <a:spcPts val="0"/>
              </a:spcBef>
              <a:spcAft>
                <a:spcPts val="1200"/>
              </a:spcAft>
              <a:buFont typeface="Arial" panose="020B0604020202020204" pitchFamily="34" charset="0"/>
              <a:buChar char="•"/>
            </a:pPr>
            <a:r>
              <a:rPr lang="lv-LV" sz="2000">
                <a:solidFill>
                  <a:schemeClr val="accent1">
                    <a:lumMod val="75000"/>
                  </a:schemeClr>
                </a:solidFill>
                <a:latin typeface="Calibri Light"/>
                <a:ea typeface="Cambria"/>
                <a:cs typeface="Calibri Light"/>
              </a:rPr>
              <a:t>profesionālās vidējās izglītības iestādes</a:t>
            </a:r>
          </a:p>
          <a:p>
            <a:pPr marL="539750" indent="-342900" algn="just">
              <a:spcBef>
                <a:spcPts val="0"/>
              </a:spcBef>
              <a:spcAft>
                <a:spcPts val="1200"/>
              </a:spcAft>
              <a:buFont typeface="Arial" panose="020B0604020202020204" pitchFamily="34" charset="0"/>
              <a:buChar char="•"/>
            </a:pPr>
            <a:r>
              <a:rPr lang="lv-LV" sz="2000">
                <a:solidFill>
                  <a:schemeClr val="accent1">
                    <a:lumMod val="75000"/>
                  </a:schemeClr>
                </a:solidFill>
                <a:latin typeface="Calibri Light"/>
                <a:ea typeface="Cambria"/>
                <a:cs typeface="Calibri Light"/>
              </a:rPr>
              <a:t>Latvijas Mūzikas izglītības iestāžu asociācija</a:t>
            </a:r>
          </a:p>
          <a:p>
            <a:pPr marL="539750" indent="-342900" algn="just">
              <a:spcBef>
                <a:spcPts val="0"/>
              </a:spcBef>
              <a:spcAft>
                <a:spcPts val="1200"/>
              </a:spcAft>
              <a:buFont typeface="Arial" panose="020B0604020202020204" pitchFamily="34" charset="0"/>
              <a:buChar char="•"/>
            </a:pPr>
            <a:r>
              <a:rPr lang="lv-LV" sz="2000">
                <a:solidFill>
                  <a:schemeClr val="accent1">
                    <a:lumMod val="75000"/>
                  </a:schemeClr>
                </a:solidFill>
                <a:latin typeface="Calibri Light"/>
                <a:ea typeface="Cambria"/>
                <a:cs typeface="Calibri Light"/>
              </a:rPr>
              <a:t>Latvijas Mākslas skolu skolotāju asociācija</a:t>
            </a:r>
          </a:p>
          <a:p>
            <a:pPr marL="539750" indent="-342900" algn="just">
              <a:spcBef>
                <a:spcPts val="0"/>
              </a:spcBef>
              <a:spcAft>
                <a:spcPts val="1200"/>
              </a:spcAft>
              <a:buFont typeface="Arial" panose="020B0604020202020204" pitchFamily="34" charset="0"/>
              <a:buChar char="•"/>
            </a:pPr>
            <a:r>
              <a:rPr lang="lv-LV" sz="2000">
                <a:solidFill>
                  <a:schemeClr val="accent1">
                    <a:lumMod val="75000"/>
                  </a:schemeClr>
                </a:solidFill>
                <a:latin typeface="Calibri Light"/>
                <a:ea typeface="Cambria"/>
                <a:cs typeface="Calibri Light"/>
              </a:rPr>
              <a:t>Vizuālās un lietišķās mākslas pedagogu asociācija</a:t>
            </a:r>
          </a:p>
          <a:p>
            <a:pPr marL="539750" indent="-342900" algn="just">
              <a:spcBef>
                <a:spcPts val="0"/>
              </a:spcBef>
              <a:spcAft>
                <a:spcPts val="1200"/>
              </a:spcAft>
              <a:buFont typeface="Arial" panose="020B0604020202020204" pitchFamily="34" charset="0"/>
              <a:buChar char="•"/>
            </a:pPr>
            <a:r>
              <a:rPr lang="lv-LV" sz="2000">
                <a:solidFill>
                  <a:schemeClr val="accent1">
                    <a:lumMod val="75000"/>
                  </a:schemeClr>
                </a:solidFill>
                <a:latin typeface="Calibri Light"/>
                <a:ea typeface="Cambria"/>
                <a:cs typeface="Calibri Light"/>
              </a:rPr>
              <a:t>Izglītības kvalitātes valsts dienests</a:t>
            </a:r>
          </a:p>
          <a:p>
            <a:pPr algn="just">
              <a:spcBef>
                <a:spcPts val="0"/>
              </a:spcBef>
              <a:spcAft>
                <a:spcPts val="1200"/>
              </a:spcAft>
            </a:pPr>
            <a:endParaRPr lang="lv-LV" sz="2000">
              <a:solidFill>
                <a:schemeClr val="tx1"/>
              </a:solidFill>
              <a:latin typeface="Calibri Light"/>
              <a:ea typeface="Cambria"/>
              <a:cs typeface="Calibri Light"/>
            </a:endParaRPr>
          </a:p>
          <a:p>
            <a:pPr algn="just">
              <a:spcBef>
                <a:spcPts val="0"/>
              </a:spcBef>
              <a:spcAft>
                <a:spcPts val="1200"/>
              </a:spcAft>
            </a:pPr>
            <a:endParaRPr lang="lv-LV" sz="2400">
              <a:solidFill>
                <a:schemeClr val="tx1"/>
              </a:solidFill>
              <a:latin typeface="Cambria" panose="02040503050406030204" pitchFamily="18" charset="0"/>
              <a:ea typeface="Cambria" panose="02040503050406030204" pitchFamily="18" charset="0"/>
              <a:cs typeface="Calibri Light" panose="020F03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2" name="Title 3">
            <a:extLst>
              <a:ext uri="{FF2B5EF4-FFF2-40B4-BE49-F238E27FC236}">
                <a16:creationId xmlns:a16="http://schemas.microsoft.com/office/drawing/2014/main" id="{879A1887-2A97-5775-F3E2-D5455E6A9B7D}"/>
              </a:ext>
            </a:extLst>
          </p:cNvPr>
          <p:cNvSpPr txBox="1">
            <a:spLocks/>
          </p:cNvSpPr>
          <p:nvPr/>
        </p:nvSpPr>
        <p:spPr>
          <a:xfrm>
            <a:off x="1800000" y="360000"/>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a:solidFill>
                  <a:schemeClr val="accent1">
                    <a:lumMod val="75000"/>
                  </a:schemeClr>
                </a:solidFill>
                <a:latin typeface="Calibri"/>
                <a:ea typeface="Cambria"/>
                <a:cs typeface="Calibri"/>
              </a:rPr>
              <a:t>Metodikas izstrāde</a:t>
            </a:r>
            <a:endParaRPr lang="en-US" sz="2400" b="1">
              <a:solidFill>
                <a:schemeClr val="accent1">
                  <a:lumMod val="75000"/>
                </a:schemeClr>
              </a:solidFill>
              <a:latin typeface="Calibri"/>
              <a:ea typeface="Cambria"/>
              <a:cs typeface="Calibri"/>
            </a:endParaRPr>
          </a:p>
        </p:txBody>
      </p:sp>
      <p:sp>
        <p:nvSpPr>
          <p:cNvPr id="5" name="Slide Number Placeholder 11">
            <a:extLst>
              <a:ext uri="{FF2B5EF4-FFF2-40B4-BE49-F238E27FC236}">
                <a16:creationId xmlns:a16="http://schemas.microsoft.com/office/drawing/2014/main" id="{C608A70B-EC9F-F33C-79B1-010FF7F965BF}"/>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23</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1729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F4BD1-D40A-FF36-86A8-FC014E8E73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5" name="TextBox 4">
            <a:extLst>
              <a:ext uri="{FF2B5EF4-FFF2-40B4-BE49-F238E27FC236}">
                <a16:creationId xmlns:a16="http://schemas.microsoft.com/office/drawing/2014/main" id="{CA46421E-B0E3-C165-9D12-D827F765F61D}"/>
              </a:ext>
            </a:extLst>
          </p:cNvPr>
          <p:cNvSpPr txBox="1"/>
          <p:nvPr/>
        </p:nvSpPr>
        <p:spPr>
          <a:xfrm>
            <a:off x="457200" y="1230424"/>
            <a:ext cx="8504788" cy="4031873"/>
          </a:xfrm>
          <a:prstGeom prst="rect">
            <a:avLst/>
          </a:prstGeom>
          <a:noFill/>
        </p:spPr>
        <p:txBody>
          <a:bodyPr wrap="square" lIns="91440" tIns="45720" rIns="91440" bIns="45720" anchor="t">
            <a:spAutoFit/>
          </a:bodyPr>
          <a:lstStyle/>
          <a:p>
            <a:pPr marL="342900" indent="-342900">
              <a:buFont typeface="+mj-lt"/>
              <a:buAutoNum type="arabicPeriod"/>
            </a:pPr>
            <a:r>
              <a:rPr lang="lv-LV" sz="1400" b="1">
                <a:solidFill>
                  <a:schemeClr val="accent1">
                    <a:lumMod val="75000"/>
                  </a:schemeClr>
                </a:solidFill>
                <a:effectLst/>
                <a:latin typeface="Calibri Light"/>
                <a:ea typeface="Calibri Light" panose="020F0302020204030204" pitchFamily="34" charset="0"/>
                <a:cs typeface="Calibri Light"/>
              </a:rPr>
              <a:t>VISPĀRĪGIE JAUTĀJUMI</a:t>
            </a:r>
            <a:r>
              <a:rPr lang="lv-LV" sz="1400" b="1">
                <a:solidFill>
                  <a:schemeClr val="accent1">
                    <a:lumMod val="75000"/>
                  </a:schemeClr>
                </a:solidFill>
                <a:latin typeface="Calibri Light"/>
                <a:ea typeface="Calibri Light" panose="020F0302020204030204" pitchFamily="34" charset="0"/>
                <a:cs typeface="Calibri Light"/>
              </a:rPr>
              <a:t> </a:t>
            </a:r>
            <a:endParaRPr lang="lv-LV" sz="1400" b="1">
              <a:solidFill>
                <a:schemeClr val="accent1">
                  <a:lumMod val="75000"/>
                </a:schemeClr>
              </a:solidFill>
              <a:latin typeface="Calibri Light"/>
              <a:ea typeface="Calibri Light" panose="020F0302020204030204" pitchFamily="34" charset="0"/>
              <a:cs typeface="Calibri Light" panose="020F0302020204030204" pitchFamily="34" charset="0"/>
            </a:endParaRPr>
          </a:p>
          <a:p>
            <a:pPr marL="342900" lvl="0" indent="-342900">
              <a:buFont typeface="+mj-lt"/>
              <a:buAutoNum type="arabicPeriod"/>
            </a:pPr>
            <a:r>
              <a:rPr lang="lv-LV" sz="1400" b="1">
                <a:solidFill>
                  <a:schemeClr val="accent1">
                    <a:lumMod val="75000"/>
                  </a:schemeClr>
                </a:solidFill>
                <a:effectLst/>
                <a:latin typeface="Calibri Light"/>
                <a:ea typeface="Calibri Light" panose="020F0302020204030204" pitchFamily="34" charset="0"/>
                <a:cs typeface="Calibri Light"/>
              </a:rPr>
              <a:t>PROFESIONĀLĀS IEVIRZES IZGLĪTĪBAS PROGRAMMU VISPĀRĪGIE ĪSTENOŠANAS NOSACĪJUMI</a:t>
            </a:r>
          </a:p>
          <a:p>
            <a:pPr marL="539750"/>
            <a:r>
              <a:rPr lang="lv-LV" sz="1100">
                <a:solidFill>
                  <a:schemeClr val="accent1">
                    <a:lumMod val="75000"/>
                  </a:schemeClr>
                </a:solidFill>
                <a:latin typeface="Calibri Light"/>
                <a:ea typeface="Calibri Light" panose="020F0302020204030204" pitchFamily="34" charset="0"/>
                <a:cs typeface="Calibri Light"/>
              </a:rPr>
              <a:t>2.1. Izglītības iestādes resursu izvērtēšana. Izglītības programmu izvēle un izstrāde</a:t>
            </a:r>
          </a:p>
          <a:p>
            <a:pPr marL="539750"/>
            <a:r>
              <a:rPr lang="lv-LV" sz="1100">
                <a:solidFill>
                  <a:schemeClr val="accent1">
                    <a:lumMod val="75000"/>
                  </a:schemeClr>
                </a:solidFill>
                <a:latin typeface="Calibri Light"/>
                <a:ea typeface="Calibri Light" panose="020F0302020204030204" pitchFamily="34" charset="0"/>
                <a:cs typeface="Calibri Light"/>
              </a:rPr>
              <a:t>2.2. Izglītības programmu saskaņošana un licencēšana</a:t>
            </a:r>
          </a:p>
          <a:p>
            <a:pPr marL="539750"/>
            <a:r>
              <a:rPr lang="lv-LV" sz="1100">
                <a:solidFill>
                  <a:schemeClr val="accent1">
                    <a:lumMod val="75000"/>
                  </a:schemeClr>
                </a:solidFill>
                <a:latin typeface="Calibri Light"/>
                <a:ea typeface="Calibri Light" panose="020F0302020204030204" pitchFamily="34" charset="0"/>
                <a:cs typeface="Calibri Light"/>
              </a:rPr>
              <a:t>2.3. Izglītības programmu īstenošanas nosacījumi</a:t>
            </a:r>
          </a:p>
          <a:p>
            <a:pPr marL="539750"/>
            <a:r>
              <a:rPr lang="lv-LV" sz="1100">
                <a:solidFill>
                  <a:schemeClr val="accent1">
                    <a:lumMod val="75000"/>
                  </a:schemeClr>
                </a:solidFill>
                <a:latin typeface="Calibri Light"/>
                <a:ea typeface="Calibri Light" panose="020F0302020204030204" pitchFamily="34" charset="0"/>
                <a:cs typeface="Calibri Light"/>
              </a:rPr>
              <a:t>2.4. Izglītojamo uzņemšana</a:t>
            </a:r>
          </a:p>
          <a:p>
            <a:pPr marL="342900" indent="-342900">
              <a:buFont typeface="+mj-lt"/>
              <a:buAutoNum type="arabicPeriod" startAt="3"/>
            </a:pPr>
            <a:r>
              <a:rPr lang="lv-LV" sz="1400" b="1">
                <a:solidFill>
                  <a:schemeClr val="accent1">
                    <a:lumMod val="75000"/>
                  </a:schemeClr>
                </a:solidFill>
                <a:latin typeface="Calibri Light"/>
                <a:ea typeface="Calibri Light" panose="020F0302020204030204" pitchFamily="34" charset="0"/>
                <a:cs typeface="Calibri Light"/>
              </a:rPr>
              <a:t>MĀKSLAS JOMA. </a:t>
            </a:r>
            <a:r>
              <a:rPr lang="lv-LV" sz="1400">
                <a:solidFill>
                  <a:schemeClr val="accent1">
                    <a:lumMod val="75000"/>
                  </a:schemeClr>
                </a:solidFill>
                <a:latin typeface="Calibri Light"/>
                <a:ea typeface="Calibri Light" panose="020F0302020204030204" pitchFamily="34" charset="0"/>
                <a:cs typeface="Calibri Light"/>
              </a:rPr>
              <a:t>PROFESIONĀLĀS IEVIRZES IZGLĪTĪBAS PROGRAMMU GRUPAS “VIZUĀLI PLASTISKĀ MĀKSLA” </a:t>
            </a:r>
            <a:br>
              <a:rPr lang="lv-LV" sz="14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br>
            <a:r>
              <a:rPr lang="lv-LV" sz="1400">
                <a:solidFill>
                  <a:schemeClr val="accent1">
                    <a:lumMod val="75000"/>
                  </a:schemeClr>
                </a:solidFill>
                <a:latin typeface="Calibri Light"/>
                <a:ea typeface="Calibri Light" panose="020F0302020204030204" pitchFamily="34" charset="0"/>
                <a:cs typeface="Calibri Light"/>
              </a:rPr>
              <a:t>IZGLĪTĪBAS PROGRAMMU ĪSTENOŠANAS NOSACĪJUMI </a:t>
            </a:r>
            <a:r>
              <a:rPr lang="lv-LV" sz="1400" b="1">
                <a:solidFill>
                  <a:schemeClr val="accent1">
                    <a:lumMod val="75000"/>
                  </a:schemeClr>
                </a:solidFill>
                <a:latin typeface="Calibri Light"/>
                <a:ea typeface="Calibri Light" panose="020F0302020204030204" pitchFamily="34" charset="0"/>
                <a:cs typeface="Calibri Light"/>
              </a:rPr>
              <a:t> </a:t>
            </a:r>
            <a:r>
              <a:rPr lang="lv-LV" sz="1400">
                <a:solidFill>
                  <a:schemeClr val="accent1">
                    <a:lumMod val="75000"/>
                  </a:schemeClr>
                </a:solidFill>
                <a:latin typeface="Calibri Light"/>
                <a:ea typeface="Calibri Light" panose="020F0302020204030204" pitchFamily="34" charset="0"/>
                <a:cs typeface="Calibri Light"/>
              </a:rPr>
              <a:t> </a:t>
            </a:r>
            <a:endParaRPr lang="lv-LV" sz="1400">
              <a:solidFill>
                <a:schemeClr val="accent1">
                  <a:lumMod val="75000"/>
                </a:schemeClr>
              </a:solidFill>
              <a:latin typeface="Calibri Light"/>
              <a:ea typeface="Calibri Light" panose="020F0302020204030204" pitchFamily="34" charset="0"/>
              <a:cs typeface="Calibri Light" panose="020F0302020204030204" pitchFamily="34" charset="0"/>
            </a:endParaRPr>
          </a:p>
          <a:p>
            <a:pPr marL="342900" indent="-342900">
              <a:buFont typeface="+mj-lt"/>
              <a:buAutoNum type="arabicPeriod" startAt="3"/>
            </a:pPr>
            <a:r>
              <a:rPr lang="lv-LV" sz="1400" b="1">
                <a:solidFill>
                  <a:schemeClr val="accent1">
                    <a:lumMod val="75000"/>
                  </a:schemeClr>
                </a:solidFill>
                <a:latin typeface="Calibri Light"/>
                <a:ea typeface="Calibri Light" panose="020F0302020204030204" pitchFamily="34" charset="0"/>
                <a:cs typeface="Calibri Light"/>
              </a:rPr>
              <a:t>DEJAS JOMA. </a:t>
            </a:r>
            <a:r>
              <a:rPr lang="lv-LV" sz="1400">
                <a:solidFill>
                  <a:schemeClr val="accent1">
                    <a:lumMod val="75000"/>
                  </a:schemeClr>
                </a:solidFill>
                <a:latin typeface="Calibri Light"/>
                <a:ea typeface="Calibri Light" panose="020F0302020204030204" pitchFamily="34" charset="0"/>
                <a:cs typeface="Calibri Light"/>
              </a:rPr>
              <a:t>PROFESIONĀLĀS IEVIRZES IZGLĪTĪBAS PROGRAMMU GRUPAS “MŪZIKA UN SKATUVES MĀKSLA” </a:t>
            </a:r>
            <a:br>
              <a:rPr lang="lv-LV" sz="14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br>
            <a:r>
              <a:rPr lang="lv-LV" sz="1400">
                <a:solidFill>
                  <a:schemeClr val="accent1">
                    <a:lumMod val="75000"/>
                  </a:schemeClr>
                </a:solidFill>
                <a:latin typeface="Calibri Light"/>
                <a:ea typeface="Calibri Light" panose="020F0302020204030204" pitchFamily="34" charset="0"/>
                <a:cs typeface="Calibri Light"/>
              </a:rPr>
              <a:t>IZGLĪTĪBAS PROGRAMMU ĪSTENOŠANAS NOSACĪJUMI</a:t>
            </a:r>
            <a:r>
              <a:rPr lang="lv-LV" sz="1400" b="1">
                <a:solidFill>
                  <a:schemeClr val="accent1">
                    <a:lumMod val="75000"/>
                  </a:schemeClr>
                </a:solidFill>
                <a:latin typeface="Calibri Light"/>
                <a:ea typeface="Calibri Light" panose="020F0302020204030204" pitchFamily="34" charset="0"/>
                <a:cs typeface="Calibri Light"/>
              </a:rPr>
              <a:t> </a:t>
            </a:r>
            <a:endParaRPr lang="lv-LV" sz="1400">
              <a:solidFill>
                <a:schemeClr val="accent1">
                  <a:lumMod val="75000"/>
                </a:schemeClr>
              </a:solidFill>
              <a:latin typeface="Calibri Light"/>
              <a:ea typeface="Calibri Light" panose="020F0302020204030204" pitchFamily="34" charset="0"/>
              <a:cs typeface="Calibri Light"/>
            </a:endParaRPr>
          </a:p>
          <a:p>
            <a:pPr marL="342900" indent="-342900">
              <a:buFont typeface="+mj-lt"/>
              <a:buAutoNum type="arabicPeriod" startAt="3"/>
            </a:pPr>
            <a:r>
              <a:rPr lang="lv-LV" sz="1400" b="1">
                <a:solidFill>
                  <a:schemeClr val="accent1">
                    <a:lumMod val="75000"/>
                  </a:schemeClr>
                </a:solidFill>
                <a:effectLst/>
                <a:latin typeface="Calibri Light"/>
                <a:ea typeface="Calibri Light" panose="020F0302020204030204" pitchFamily="34" charset="0"/>
                <a:cs typeface="Calibri Light"/>
              </a:rPr>
              <a:t>MŪZIKAS JOMA. </a:t>
            </a:r>
            <a:r>
              <a:rPr lang="lv-LV" sz="1400">
                <a:solidFill>
                  <a:schemeClr val="accent1">
                    <a:lumMod val="75000"/>
                  </a:schemeClr>
                </a:solidFill>
                <a:effectLst/>
                <a:latin typeface="Calibri Light"/>
                <a:ea typeface="Calibri Light" panose="020F0302020204030204" pitchFamily="34" charset="0"/>
                <a:cs typeface="Calibri Light"/>
              </a:rPr>
              <a:t>PROFESIONĀLĀS IEVIRZES IZGLĪTĪBAS PROGRAMMU GRUPAS “MŪZIKA UN SKATUVES MĀKSLA”</a:t>
            </a:r>
            <a:r>
              <a:rPr lang="lv-LV" sz="1400">
                <a:solidFill>
                  <a:schemeClr val="accent1">
                    <a:lumMod val="75000"/>
                  </a:schemeClr>
                </a:solidFill>
                <a:latin typeface="Calibri Light"/>
                <a:ea typeface="Calibri Light" panose="020F0302020204030204" pitchFamily="34" charset="0"/>
                <a:cs typeface="Calibri Light"/>
              </a:rPr>
              <a:t> </a:t>
            </a:r>
            <a:r>
              <a:rPr lang="lv-LV" sz="1400">
                <a:solidFill>
                  <a:schemeClr val="accent1">
                    <a:lumMod val="75000"/>
                  </a:schemeClr>
                </a:solidFill>
                <a:effectLst/>
                <a:latin typeface="Calibri Light"/>
                <a:ea typeface="Calibri Light" panose="020F0302020204030204" pitchFamily="34" charset="0"/>
                <a:cs typeface="Calibri Light"/>
              </a:rPr>
              <a:t>IZGLĪTĪBAS PROGRAMMU ĪSTENOŠANAS NOSACĪJUMI</a:t>
            </a:r>
            <a:r>
              <a:rPr lang="lv-LV" sz="1400" b="1">
                <a:solidFill>
                  <a:schemeClr val="accent1">
                    <a:lumMod val="75000"/>
                  </a:schemeClr>
                </a:solidFill>
                <a:effectLst/>
                <a:latin typeface="Calibri Light"/>
                <a:ea typeface="Calibri Light" panose="020F0302020204030204" pitchFamily="34" charset="0"/>
                <a:cs typeface="Calibri Light"/>
              </a:rPr>
              <a:t> </a:t>
            </a:r>
            <a:endParaRPr lang="lv-LV" sz="1400" b="1">
              <a:solidFill>
                <a:schemeClr val="accent1">
                  <a:lumMod val="75000"/>
                </a:schemeClr>
              </a:solidFill>
              <a:latin typeface="Calibri Light"/>
              <a:ea typeface="Calibri Light" panose="020F0302020204030204" pitchFamily="34" charset="0"/>
              <a:cs typeface="Calibri Light"/>
            </a:endParaRPr>
          </a:p>
          <a:p>
            <a:pPr marL="342900" indent="-342900">
              <a:buFont typeface="+mj-lt"/>
              <a:buAutoNum type="arabicPeriod" startAt="3"/>
            </a:pPr>
            <a:r>
              <a:rPr lang="lv-LV" sz="1400" b="1">
                <a:solidFill>
                  <a:schemeClr val="accent1">
                    <a:lumMod val="75000"/>
                  </a:schemeClr>
                </a:solidFill>
                <a:effectLst/>
                <a:latin typeface="Calibri Light"/>
                <a:ea typeface="Calibri Light" panose="020F0302020204030204" pitchFamily="34" charset="0"/>
                <a:cs typeface="Calibri Light"/>
              </a:rPr>
              <a:t>MĀCĪBU SNIEGUMA VĒRTĒŠANA</a:t>
            </a:r>
          </a:p>
          <a:p>
            <a:pPr marL="539750" lvl="1"/>
            <a:r>
              <a:rPr lang="lv-LV" sz="1100">
                <a:solidFill>
                  <a:schemeClr val="accent1">
                    <a:lumMod val="75000"/>
                  </a:schemeClr>
                </a:solidFill>
                <a:effectLst/>
                <a:latin typeface="Calibri Light"/>
                <a:ea typeface="Calibri Light" panose="020F0302020204030204" pitchFamily="34" charset="0"/>
                <a:cs typeface="Calibri Light"/>
              </a:rPr>
              <a:t>6.1. Vērtēšanas principi</a:t>
            </a:r>
            <a:endParaRPr lang="lv-LV" sz="1100">
              <a:solidFill>
                <a:schemeClr val="accent1">
                  <a:lumMod val="75000"/>
                </a:schemeClr>
              </a:solidFill>
              <a:latin typeface="Calibri Light"/>
              <a:ea typeface="Calibri Light" panose="020F0302020204030204" pitchFamily="34" charset="0"/>
              <a:cs typeface="Calibri Light"/>
            </a:endParaRPr>
          </a:p>
          <a:p>
            <a:pPr marL="539750" lvl="1"/>
            <a:r>
              <a:rPr lang="lv-LV" sz="1100">
                <a:solidFill>
                  <a:schemeClr val="accent1">
                    <a:lumMod val="75000"/>
                  </a:schemeClr>
                </a:solidFill>
                <a:effectLst/>
                <a:latin typeface="Calibri Light"/>
                <a:ea typeface="Calibri Light" panose="020F0302020204030204" pitchFamily="34" charset="0"/>
                <a:cs typeface="Calibri Light"/>
              </a:rPr>
              <a:t>6.2. Vērtēšanas veidi</a:t>
            </a:r>
          </a:p>
          <a:p>
            <a:pPr marL="539750" lvl="1"/>
            <a:r>
              <a:rPr lang="lv-LV" sz="1100">
                <a:solidFill>
                  <a:schemeClr val="accent1">
                    <a:lumMod val="75000"/>
                  </a:schemeClr>
                </a:solidFill>
                <a:effectLst/>
                <a:latin typeface="Calibri Light"/>
                <a:ea typeface="Calibri Light" panose="020F0302020204030204" pitchFamily="34" charset="0"/>
                <a:cs typeface="Calibri Light"/>
              </a:rPr>
              <a:t>6.3. Mācību snieguma vērtēšanas kārtība</a:t>
            </a:r>
          </a:p>
          <a:p>
            <a:pPr marL="539750" lvl="1"/>
            <a:r>
              <a:rPr lang="lv-LV" sz="1100">
                <a:solidFill>
                  <a:schemeClr val="accent1">
                    <a:lumMod val="75000"/>
                  </a:schemeClr>
                </a:solidFill>
                <a:effectLst/>
                <a:latin typeface="Calibri Light"/>
                <a:ea typeface="Calibri Light" panose="020F0302020204030204" pitchFamily="34" charset="0"/>
                <a:cs typeface="Calibri Light"/>
              </a:rPr>
              <a:t>6.4. Audzēkņa pārcelšanas nosacījumi nākamajā klasē. Apliecības par profesionālās ievirzes izglītības apguvi izsniegšana.</a:t>
            </a:r>
            <a:endParaRPr lang="lv-LV" sz="1400">
              <a:solidFill>
                <a:schemeClr val="accent1">
                  <a:lumMod val="75000"/>
                </a:schemeClr>
              </a:solidFill>
              <a:latin typeface="Calibri Light"/>
              <a:ea typeface="Calibri Light" panose="020F0302020204030204" pitchFamily="34" charset="0"/>
              <a:cs typeface="Calibri Light"/>
            </a:endParaRPr>
          </a:p>
          <a:p>
            <a:pPr marL="0" lvl="1"/>
            <a:r>
              <a:rPr lang="lv-LV" sz="1400" b="1">
                <a:solidFill>
                  <a:schemeClr val="accent1">
                    <a:lumMod val="75000"/>
                  </a:schemeClr>
                </a:solidFill>
                <a:effectLst/>
                <a:latin typeface="Calibri Light"/>
                <a:ea typeface="Calibri Light" panose="020F0302020204030204" pitchFamily="34" charset="0"/>
                <a:cs typeface="Calibri Light"/>
              </a:rPr>
              <a:t>PIELIKUMI</a:t>
            </a:r>
            <a:endParaRPr lang="lv-LV" sz="1400">
              <a:solidFill>
                <a:schemeClr val="accent1">
                  <a:lumMod val="75000"/>
                </a:schemeClr>
              </a:solidFill>
              <a:effectLst/>
              <a:latin typeface="Calibri Light"/>
              <a:ea typeface="Calibri Light" panose="020F0302020204030204" pitchFamily="34" charset="0"/>
              <a:cs typeface="Calibri Light"/>
            </a:endParaRPr>
          </a:p>
          <a:p>
            <a:pPr marL="342900" lvl="0" indent="-342900">
              <a:buSzPts val="1200"/>
              <a:buFont typeface="+mj-lt"/>
              <a:buAutoNum type="arabicPeriod"/>
            </a:pPr>
            <a:r>
              <a:rPr lang="lv-LV" sz="1100">
                <a:solidFill>
                  <a:schemeClr val="accent1">
                    <a:lumMod val="75000"/>
                  </a:schemeClr>
                </a:solidFill>
                <a:effectLst/>
                <a:latin typeface="Calibri Light"/>
                <a:ea typeface="Calibri Light" panose="020F0302020204030204" pitchFamily="34" charset="0"/>
                <a:cs typeface="Calibri Light"/>
              </a:rPr>
              <a:t>PIELIKUMS. Izglītības programmas “Vizuāli plastiskā māksla I” mācību </a:t>
            </a:r>
            <a:r>
              <a:rPr lang="lv-LV" sz="1100" b="1" err="1">
                <a:solidFill>
                  <a:schemeClr val="accent1">
                    <a:lumMod val="75000"/>
                  </a:schemeClr>
                </a:solidFill>
                <a:effectLst/>
                <a:latin typeface="Calibri Light"/>
                <a:ea typeface="Calibri Light" panose="020F0302020204030204" pitchFamily="34" charset="0"/>
                <a:cs typeface="Calibri Light"/>
              </a:rPr>
              <a:t>paraugplāni</a:t>
            </a:r>
            <a:endParaRPr lang="lv-LV" sz="1100" b="1">
              <a:solidFill>
                <a:schemeClr val="accent1">
                  <a:lumMod val="75000"/>
                </a:schemeClr>
              </a:solidFill>
              <a:effectLst/>
              <a:latin typeface="Calibri Light"/>
              <a:ea typeface="Calibri Light" panose="020F0302020204030204" pitchFamily="34" charset="0"/>
              <a:cs typeface="Calibri Light"/>
            </a:endParaRPr>
          </a:p>
          <a:p>
            <a:pPr marL="342900" indent="-342900">
              <a:buSzPts val="1200"/>
              <a:buFont typeface="+mj-lt"/>
              <a:buAutoNum type="arabicPeriod"/>
            </a:pPr>
            <a:r>
              <a:rPr lang="lv-LV" sz="1100">
                <a:solidFill>
                  <a:schemeClr val="accent1">
                    <a:lumMod val="75000"/>
                  </a:schemeClr>
                </a:solidFill>
                <a:latin typeface="Calibri Light"/>
                <a:ea typeface="Calibri Light" panose="020F0302020204030204" pitchFamily="34" charset="0"/>
                <a:cs typeface="Calibri Light"/>
              </a:rPr>
              <a:t>. . . </a:t>
            </a:r>
            <a:endParaRPr lang="lv-LV" sz="1100">
              <a:solidFill>
                <a:schemeClr val="accent1">
                  <a:lumMod val="75000"/>
                </a:schemeClr>
              </a:solidFill>
              <a:effectLst/>
              <a:latin typeface="Calibri Light"/>
              <a:ea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B93CCF9-1926-6DB8-5A6B-86A35ACBC0EE}"/>
              </a:ext>
            </a:extLst>
          </p:cNvPr>
          <p:cNvSpPr txBox="1">
            <a:spLocks/>
          </p:cNvSpPr>
          <p:nvPr/>
        </p:nvSpPr>
        <p:spPr>
          <a:xfrm>
            <a:off x="1800000" y="360000"/>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kern="100">
                <a:solidFill>
                  <a:schemeClr val="accent1">
                    <a:lumMod val="75000"/>
                  </a:schemeClr>
                </a:solidFill>
                <a:latin typeface="Calibri"/>
                <a:ea typeface="Calibri Light" panose="020F0302020204030204" pitchFamily="34" charset="0"/>
                <a:cs typeface="Calibri Light"/>
              </a:rPr>
              <a:t>Valsts profesionālās ievirzes izglītības standarta mākslu jomā obligātā satura īstenošanas metodika</a:t>
            </a:r>
            <a:br>
              <a:rPr lang="lv-LV" sz="2400" b="1" kern="1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br>
            <a:endParaRPr lang="en-US" sz="2400" b="1">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lide Number Placeholder 11">
            <a:extLst>
              <a:ext uri="{FF2B5EF4-FFF2-40B4-BE49-F238E27FC236}">
                <a16:creationId xmlns:a16="http://schemas.microsoft.com/office/drawing/2014/main" id="{8CF6805C-A6A9-AE59-1F3F-9212ACC52A46}"/>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24</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99371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71918CC-3B95-9B8C-9F26-156F6AB00AE6}"/>
              </a:ext>
            </a:extLst>
          </p:cNvPr>
          <p:cNvSpPr>
            <a:spLocks noChangeArrowheads="1"/>
          </p:cNvSpPr>
          <p:nvPr/>
        </p:nvSpPr>
        <p:spPr bwMode="auto">
          <a:xfrm>
            <a:off x="1303359" y="939797"/>
            <a:ext cx="10801615"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lv-LV" altLang="lv-LV" sz="1350">
                <a:latin typeface="Calibri Light" panose="020F0302020204030204" pitchFamily="34" charset="0"/>
                <a:ea typeface="Calibri Light" panose="020F0302020204030204" pitchFamily="34" charset="0"/>
                <a:cs typeface="Calibri Light" panose="020F0302020204030204" pitchFamily="34" charset="0"/>
              </a:rPr>
            </a:br>
            <a:endParaRPr lang="lv-LV" altLang="lv-LV" sz="135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12" name="Tabula 11">
            <a:extLst>
              <a:ext uri="{FF2B5EF4-FFF2-40B4-BE49-F238E27FC236}">
                <a16:creationId xmlns:a16="http://schemas.microsoft.com/office/drawing/2014/main" id="{492CBDF4-7893-EB19-A811-F9C19CE774E6}"/>
              </a:ext>
            </a:extLst>
          </p:cNvPr>
          <p:cNvGraphicFramePr>
            <a:graphicFrameLocks noGrp="1"/>
          </p:cNvGraphicFramePr>
          <p:nvPr>
            <p:extLst>
              <p:ext uri="{D42A27DB-BD31-4B8C-83A1-F6EECF244321}">
                <p14:modId xmlns:p14="http://schemas.microsoft.com/office/powerpoint/2010/main" val="3912213507"/>
              </p:ext>
            </p:extLst>
          </p:nvPr>
        </p:nvGraphicFramePr>
        <p:xfrm>
          <a:off x="2829772" y="2052165"/>
          <a:ext cx="6083883" cy="2760253"/>
        </p:xfrm>
        <a:graphic>
          <a:graphicData uri="http://schemas.openxmlformats.org/drawingml/2006/table">
            <a:tbl>
              <a:tblPr firstRow="1" firstCol="1" bandRow="1"/>
              <a:tblGrid>
                <a:gridCol w="1412673">
                  <a:extLst>
                    <a:ext uri="{9D8B030D-6E8A-4147-A177-3AD203B41FA5}">
                      <a16:colId xmlns:a16="http://schemas.microsoft.com/office/drawing/2014/main" val="1610510763"/>
                    </a:ext>
                  </a:extLst>
                </a:gridCol>
                <a:gridCol w="711040">
                  <a:extLst>
                    <a:ext uri="{9D8B030D-6E8A-4147-A177-3AD203B41FA5}">
                      <a16:colId xmlns:a16="http://schemas.microsoft.com/office/drawing/2014/main" val="2402440481"/>
                    </a:ext>
                  </a:extLst>
                </a:gridCol>
                <a:gridCol w="515357">
                  <a:extLst>
                    <a:ext uri="{9D8B030D-6E8A-4147-A177-3AD203B41FA5}">
                      <a16:colId xmlns:a16="http://schemas.microsoft.com/office/drawing/2014/main" val="234600381"/>
                    </a:ext>
                  </a:extLst>
                </a:gridCol>
                <a:gridCol w="488709">
                  <a:extLst>
                    <a:ext uri="{9D8B030D-6E8A-4147-A177-3AD203B41FA5}">
                      <a16:colId xmlns:a16="http://schemas.microsoft.com/office/drawing/2014/main" val="1274231567"/>
                    </a:ext>
                  </a:extLst>
                </a:gridCol>
                <a:gridCol w="639686">
                  <a:extLst>
                    <a:ext uri="{9D8B030D-6E8A-4147-A177-3AD203B41FA5}">
                      <a16:colId xmlns:a16="http://schemas.microsoft.com/office/drawing/2014/main" val="4169409071"/>
                    </a:ext>
                  </a:extLst>
                </a:gridCol>
                <a:gridCol w="514373">
                  <a:extLst>
                    <a:ext uri="{9D8B030D-6E8A-4147-A177-3AD203B41FA5}">
                      <a16:colId xmlns:a16="http://schemas.microsoft.com/office/drawing/2014/main" val="22059635"/>
                    </a:ext>
                  </a:extLst>
                </a:gridCol>
                <a:gridCol w="625380">
                  <a:extLst>
                    <a:ext uri="{9D8B030D-6E8A-4147-A177-3AD203B41FA5}">
                      <a16:colId xmlns:a16="http://schemas.microsoft.com/office/drawing/2014/main" val="784866817"/>
                    </a:ext>
                  </a:extLst>
                </a:gridCol>
                <a:gridCol w="554135">
                  <a:extLst>
                    <a:ext uri="{9D8B030D-6E8A-4147-A177-3AD203B41FA5}">
                      <a16:colId xmlns:a16="http://schemas.microsoft.com/office/drawing/2014/main" val="1155533191"/>
                    </a:ext>
                  </a:extLst>
                </a:gridCol>
                <a:gridCol w="622530">
                  <a:extLst>
                    <a:ext uri="{9D8B030D-6E8A-4147-A177-3AD203B41FA5}">
                      <a16:colId xmlns:a16="http://schemas.microsoft.com/office/drawing/2014/main" val="1367224607"/>
                    </a:ext>
                  </a:extLst>
                </a:gridCol>
              </a:tblGrid>
              <a:tr h="179698">
                <a:tc rowSpan="2">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Mācību priekšmeti</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Stundu skaits kopā</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Klase</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110521436"/>
                  </a:ext>
                </a:extLst>
              </a:tr>
              <a:tr h="348821">
                <a:tc vMerge="1">
                  <a:txBody>
                    <a:bodyPr/>
                    <a:lstStyle/>
                    <a:p>
                      <a:endParaRPr lang="lv-LV"/>
                    </a:p>
                  </a:txBody>
                  <a:tcPr/>
                </a:tc>
                <a:tc vMerge="1">
                  <a:txBody>
                    <a:bodyPr/>
                    <a:lstStyle/>
                    <a:p>
                      <a:endParaRPr lang="lv-LV"/>
                    </a:p>
                  </a:txBody>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1.klase</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2.klase</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3.klase</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4.klase</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5.klase</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6.klase</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7.klase</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608531"/>
                  </a:ext>
                </a:extLst>
              </a:tr>
              <a:tr h="179698">
                <a:tc>
                  <a:txBody>
                    <a:bodyPr/>
                    <a:lstStyle/>
                    <a:p>
                      <a:pP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Zīmēšana</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345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414604"/>
                  </a:ext>
                </a:extLst>
              </a:tr>
              <a:tr h="179698">
                <a:tc>
                  <a:txBody>
                    <a:bodyPr/>
                    <a:lstStyle/>
                    <a:p>
                      <a:pP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Gleznošana</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380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4762023"/>
                  </a:ext>
                </a:extLst>
              </a:tr>
              <a:tr h="179698">
                <a:tc>
                  <a:txBody>
                    <a:bodyPr/>
                    <a:lstStyle/>
                    <a:p>
                      <a:pP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Kompozīcija</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050664"/>
                  </a:ext>
                </a:extLst>
              </a:tr>
              <a:tr h="179698">
                <a:tc>
                  <a:txBody>
                    <a:bodyPr/>
                    <a:lstStyle/>
                    <a:p>
                      <a:pP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Veidošana</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215527"/>
                  </a:ext>
                </a:extLst>
              </a:tr>
              <a:tr h="179698">
                <a:tc>
                  <a:txBody>
                    <a:bodyPr/>
                    <a:lstStyle/>
                    <a:p>
                      <a:pP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Darbs materiālā</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210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86066365"/>
                  </a:ext>
                </a:extLst>
              </a:tr>
              <a:tr h="179698">
                <a:tc>
                  <a:txBody>
                    <a:bodyPr/>
                    <a:lstStyle/>
                    <a:p>
                      <a:pP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Mākslas pamati</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8125759"/>
                  </a:ext>
                </a:extLst>
              </a:tr>
              <a:tr h="179698">
                <a:tc>
                  <a:txBody>
                    <a:bodyPr/>
                    <a:lstStyle/>
                    <a:p>
                      <a:pP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Mediju pamati</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3500880"/>
                  </a:ext>
                </a:extLst>
              </a:tr>
              <a:tr h="179698">
                <a:tc>
                  <a:txBody>
                    <a:bodyPr/>
                    <a:lstStyle/>
                    <a:p>
                      <a:pP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Dizaina pamati</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5490897"/>
                  </a:ext>
                </a:extLst>
              </a:tr>
              <a:tr h="210340">
                <a:tc>
                  <a:txBody>
                    <a:bodyPr/>
                    <a:lstStyle/>
                    <a:p>
                      <a:pP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Izvēles mācību priekšmeti*</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4790955"/>
                  </a:ext>
                </a:extLst>
              </a:tr>
              <a:tr h="218581">
                <a:tc>
                  <a:txBody>
                    <a:bodyPr/>
                    <a:lstStyle/>
                    <a:p>
                      <a:pP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Noslēguma darbs**</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220903"/>
                  </a:ext>
                </a:extLst>
              </a:tr>
              <a:tr h="185531">
                <a:tc>
                  <a:txBody>
                    <a:bodyPr/>
                    <a:lstStyle/>
                    <a:p>
                      <a:pP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Plenērs</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lv-LV" sz="800">
                        <a:effectLst/>
                        <a:latin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53131168"/>
                  </a:ext>
                </a:extLst>
              </a:tr>
              <a:tr h="179698">
                <a:tc>
                  <a:txBody>
                    <a:bodyPr/>
                    <a:lstStyle/>
                    <a:p>
                      <a:pPr algn="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KOPĀ</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effectLst/>
                          <a:latin typeface="Times New Roman" panose="02020603050405020304" pitchFamily="18" charset="0"/>
                          <a:ea typeface="Times New Roman" panose="02020603050405020304" pitchFamily="18" charset="0"/>
                          <a:cs typeface="Arial" panose="020B0604020202020204" pitchFamily="34" charset="0"/>
                        </a:rPr>
                        <a:t>2090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210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370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440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440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245698"/>
                  </a:ext>
                </a:extLst>
              </a:tr>
            </a:tbl>
          </a:graphicData>
        </a:graphic>
      </p:graphicFrame>
      <p:graphicFrame>
        <p:nvGraphicFramePr>
          <p:cNvPr id="13" name="Tabula 12">
            <a:extLst>
              <a:ext uri="{FF2B5EF4-FFF2-40B4-BE49-F238E27FC236}">
                <a16:creationId xmlns:a16="http://schemas.microsoft.com/office/drawing/2014/main" id="{3BB4DB71-3618-E7EC-6893-6144590FDE34}"/>
              </a:ext>
            </a:extLst>
          </p:cNvPr>
          <p:cNvGraphicFramePr>
            <a:graphicFrameLocks noGrp="1"/>
          </p:cNvGraphicFramePr>
          <p:nvPr>
            <p:extLst>
              <p:ext uri="{D42A27DB-BD31-4B8C-83A1-F6EECF244321}">
                <p14:modId xmlns:p14="http://schemas.microsoft.com/office/powerpoint/2010/main" val="1940549802"/>
              </p:ext>
            </p:extLst>
          </p:nvPr>
        </p:nvGraphicFramePr>
        <p:xfrm>
          <a:off x="77084" y="425501"/>
          <a:ext cx="2658980" cy="4386914"/>
        </p:xfrm>
        <a:graphic>
          <a:graphicData uri="http://schemas.openxmlformats.org/drawingml/2006/table">
            <a:tbl>
              <a:tblPr firstRow="1" firstCol="1" bandRow="1"/>
              <a:tblGrid>
                <a:gridCol w="1148335">
                  <a:extLst>
                    <a:ext uri="{9D8B030D-6E8A-4147-A177-3AD203B41FA5}">
                      <a16:colId xmlns:a16="http://schemas.microsoft.com/office/drawing/2014/main" val="500677188"/>
                    </a:ext>
                  </a:extLst>
                </a:gridCol>
                <a:gridCol w="629891">
                  <a:extLst>
                    <a:ext uri="{9D8B030D-6E8A-4147-A177-3AD203B41FA5}">
                      <a16:colId xmlns:a16="http://schemas.microsoft.com/office/drawing/2014/main" val="3534554020"/>
                    </a:ext>
                  </a:extLst>
                </a:gridCol>
                <a:gridCol w="880754">
                  <a:extLst>
                    <a:ext uri="{9D8B030D-6E8A-4147-A177-3AD203B41FA5}">
                      <a16:colId xmlns:a16="http://schemas.microsoft.com/office/drawing/2014/main" val="2263335468"/>
                    </a:ext>
                  </a:extLst>
                </a:gridCol>
              </a:tblGrid>
              <a:tr h="482474">
                <a:tc>
                  <a:txBody>
                    <a:bodyPr/>
                    <a:lstStyle/>
                    <a:p>
                      <a:pPr algn="ctr">
                        <a:lnSpc>
                          <a:spcPct val="107000"/>
                        </a:lnSpc>
                        <a:spcAft>
                          <a:spcPts val="800"/>
                        </a:spcAft>
                      </a:pPr>
                      <a:r>
                        <a:rPr lang="lv-LV" sz="800">
                          <a:effectLst/>
                          <a:latin typeface="Times New Roman" panose="02020603050405020304" pitchFamily="18" charset="0"/>
                          <a:ea typeface="Calibri" panose="020F0502020204030204" pitchFamily="34" charset="0"/>
                          <a:cs typeface="Arial" panose="020B0604020202020204" pitchFamily="34" charset="0"/>
                        </a:rPr>
                        <a:t>Izglītības </a:t>
                      </a:r>
                      <a:endParaRPr lang="lv-LV" sz="8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lv-LV" sz="800">
                          <a:effectLst/>
                          <a:latin typeface="Times New Roman" panose="02020603050405020304" pitchFamily="18" charset="0"/>
                          <a:ea typeface="Calibri" panose="020F0502020204030204" pitchFamily="34" charset="0"/>
                          <a:cs typeface="Arial" panose="020B0604020202020204" pitchFamily="34" charset="0"/>
                        </a:rPr>
                        <a:t>programmas nosaukums</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Vizuāli plastiskā māksla II</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lv-LV"/>
                    </a:p>
                  </a:txBody>
                  <a:tcPr/>
                </a:tc>
                <a:extLst>
                  <a:ext uri="{0D108BD9-81ED-4DB2-BD59-A6C34878D82A}">
                    <a16:rowId xmlns:a16="http://schemas.microsoft.com/office/drawing/2014/main" val="967013433"/>
                  </a:ext>
                </a:extLst>
              </a:tr>
              <a:tr h="574191">
                <a:tc>
                  <a:txBody>
                    <a:bodyPr/>
                    <a:lstStyle/>
                    <a:p>
                      <a:pPr algn="ctr">
                        <a:lnSpc>
                          <a:spcPct val="107000"/>
                        </a:lnSpc>
                        <a:spcAft>
                          <a:spcPts val="800"/>
                        </a:spcAft>
                      </a:pPr>
                      <a:r>
                        <a:rPr lang="lv-LV" sz="800">
                          <a:effectLst/>
                          <a:latin typeface="Times New Roman" panose="02020603050405020304" pitchFamily="18" charset="0"/>
                          <a:ea typeface="Calibri" panose="020F0502020204030204" pitchFamily="34" charset="0"/>
                          <a:cs typeface="Arial" panose="020B0604020202020204" pitchFamily="34" charset="0"/>
                        </a:rPr>
                        <a:t>Izglītības programmas otrais klasifikācijas līmenis (1. un 2.koda cipars ar burtu)</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20 V</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lv-LV"/>
                    </a:p>
                  </a:txBody>
                  <a:tcPr/>
                </a:tc>
                <a:extLst>
                  <a:ext uri="{0D108BD9-81ED-4DB2-BD59-A6C34878D82A}">
                    <a16:rowId xmlns:a16="http://schemas.microsoft.com/office/drawing/2014/main" val="1096248048"/>
                  </a:ext>
                </a:extLst>
              </a:tr>
              <a:tr h="1115552">
                <a:tc>
                  <a:txBody>
                    <a:bodyPr/>
                    <a:lstStyle/>
                    <a:p>
                      <a:pPr algn="ctr">
                        <a:lnSpc>
                          <a:spcPct val="107000"/>
                        </a:lnSpc>
                        <a:spcAft>
                          <a:spcPts val="800"/>
                        </a:spcAft>
                      </a:pPr>
                      <a:r>
                        <a:rPr lang="lv-LV" sz="800">
                          <a:effectLst/>
                          <a:latin typeface="Times New Roman" panose="02020603050405020304" pitchFamily="18" charset="0"/>
                          <a:ea typeface="Calibri" panose="020F0502020204030204" pitchFamily="34" charset="0"/>
                          <a:cs typeface="Arial" panose="020B0604020202020204" pitchFamily="34" charset="0"/>
                        </a:rPr>
                        <a:t>Mācību priekšmeti</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Klašu grupa</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Kopējais mācību stundu skaits mācību priekšmetā</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835778"/>
                  </a:ext>
                </a:extLst>
              </a:tr>
              <a:tr h="178199">
                <a:tc>
                  <a:txBody>
                    <a:bodyPr/>
                    <a:lstStyle/>
                    <a:p>
                      <a:pPr algn="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Zīmēšana</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1.‒7.</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345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267766"/>
                  </a:ext>
                </a:extLst>
              </a:tr>
              <a:tr h="178199">
                <a:tc>
                  <a:txBody>
                    <a:bodyPr/>
                    <a:lstStyle/>
                    <a:p>
                      <a:pPr algn="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Gleznošana</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1.‒7.</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380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493956"/>
                  </a:ext>
                </a:extLst>
              </a:tr>
              <a:tr h="178199">
                <a:tc>
                  <a:txBody>
                    <a:bodyPr/>
                    <a:lstStyle/>
                    <a:p>
                      <a:pPr algn="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Kompozīcija</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3.‒7.</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205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394300"/>
                  </a:ext>
                </a:extLst>
              </a:tr>
              <a:tr h="178199">
                <a:tc>
                  <a:txBody>
                    <a:bodyPr/>
                    <a:lstStyle/>
                    <a:p>
                      <a:pPr algn="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Veidošana</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4.‒7.</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205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851156"/>
                  </a:ext>
                </a:extLst>
              </a:tr>
              <a:tr h="178199">
                <a:tc>
                  <a:txBody>
                    <a:bodyPr/>
                    <a:lstStyle/>
                    <a:p>
                      <a:pPr algn="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Darbs materiālā</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1.‒3.</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210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603922"/>
                  </a:ext>
                </a:extLst>
              </a:tr>
              <a:tr h="178199">
                <a:tc>
                  <a:txBody>
                    <a:bodyPr/>
                    <a:lstStyle/>
                    <a:p>
                      <a:pPr algn="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Mākslas pamati</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4.‒7.</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135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562708"/>
                  </a:ext>
                </a:extLst>
              </a:tr>
              <a:tr h="178199">
                <a:tc>
                  <a:txBody>
                    <a:bodyPr/>
                    <a:lstStyle/>
                    <a:p>
                      <a:pPr algn="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Mediju pamati</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5.‒7.</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145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340826"/>
                  </a:ext>
                </a:extLst>
              </a:tr>
              <a:tr h="178199">
                <a:tc>
                  <a:txBody>
                    <a:bodyPr/>
                    <a:lstStyle/>
                    <a:p>
                      <a:pPr algn="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Dizaina pamati</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4.‒7.</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145</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345314"/>
                  </a:ext>
                </a:extLst>
              </a:tr>
              <a:tr h="160089">
                <a:tc>
                  <a:txBody>
                    <a:bodyPr/>
                    <a:lstStyle/>
                    <a:p>
                      <a:pPr algn="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Izvēles mācību priekšmeti</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4.‒6.</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140</a:t>
                      </a:r>
                      <a:r>
                        <a:rPr lang="lv-LV" sz="800" baseline="30000">
                          <a:effectLst/>
                          <a:latin typeface="Times New Roman" panose="02020603050405020304" pitchFamily="18" charset="0"/>
                          <a:ea typeface="Times New Roman" panose="02020603050405020304" pitchFamily="18" charset="0"/>
                          <a:cs typeface="Arial" panose="020B0604020202020204" pitchFamily="34" charset="0"/>
                          <a:hlinkClick r:id="rId2"/>
                        </a:rPr>
                        <a:t>6</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643361"/>
                  </a:ext>
                </a:extLst>
              </a:tr>
              <a:tr h="178199">
                <a:tc>
                  <a:txBody>
                    <a:bodyPr/>
                    <a:lstStyle/>
                    <a:p>
                      <a:pPr algn="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Noslēguma darbs</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7.</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120</a:t>
                      </a:r>
                      <a:r>
                        <a:rPr lang="lv-LV" sz="800" baseline="30000">
                          <a:effectLst/>
                          <a:latin typeface="Times New Roman" panose="02020603050405020304" pitchFamily="18" charset="0"/>
                          <a:ea typeface="Times New Roman" panose="02020603050405020304" pitchFamily="18" charset="0"/>
                          <a:cs typeface="Arial" panose="020B0604020202020204" pitchFamily="34" charset="0"/>
                          <a:hlinkClick r:id="rId3"/>
                        </a:rPr>
                        <a:t>9</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654687"/>
                  </a:ext>
                </a:extLst>
              </a:tr>
              <a:tr h="178199">
                <a:tc>
                  <a:txBody>
                    <a:bodyPr/>
                    <a:lstStyle/>
                    <a:p>
                      <a:pPr algn="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Plenērs</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a:effectLst/>
                          <a:latin typeface="Times New Roman" panose="02020603050405020304" pitchFamily="18" charset="0"/>
                          <a:ea typeface="Times New Roman" panose="02020603050405020304" pitchFamily="18" charset="0"/>
                          <a:cs typeface="Arial" panose="020B0604020202020204" pitchFamily="34" charset="0"/>
                        </a:rPr>
                        <a:t>4.‒6.</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60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303005"/>
                  </a:ext>
                </a:extLst>
              </a:tr>
              <a:tr h="178199">
                <a:tc>
                  <a:txBody>
                    <a:bodyPr/>
                    <a:lstStyle/>
                    <a:p>
                      <a:pPr algn="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KOPĀ</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r">
                        <a:lnSpc>
                          <a:spcPct val="107000"/>
                        </a:lnSpc>
                        <a:spcAft>
                          <a:spcPts val="800"/>
                        </a:spcAft>
                      </a:pPr>
                      <a:r>
                        <a:rPr lang="lv-LV" sz="800" b="1">
                          <a:effectLst/>
                          <a:latin typeface="Times New Roman" panose="02020603050405020304" pitchFamily="18" charset="0"/>
                          <a:ea typeface="Times New Roman" panose="02020603050405020304" pitchFamily="18" charset="0"/>
                          <a:cs typeface="Arial" panose="020B0604020202020204" pitchFamily="34" charset="0"/>
                        </a:rPr>
                        <a:t>2090</a:t>
                      </a:r>
                      <a:endParaRPr lang="lv-LV"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lv-LV"/>
                    </a:p>
                  </a:txBody>
                  <a:tcPr/>
                </a:tc>
                <a:extLst>
                  <a:ext uri="{0D108BD9-81ED-4DB2-BD59-A6C34878D82A}">
                    <a16:rowId xmlns:a16="http://schemas.microsoft.com/office/drawing/2014/main" val="290027624"/>
                  </a:ext>
                </a:extLst>
              </a:tr>
            </a:tbl>
          </a:graphicData>
        </a:graphic>
      </p:graphicFrame>
      <p:sp>
        <p:nvSpPr>
          <p:cNvPr id="2" name="Title 3">
            <a:extLst>
              <a:ext uri="{FF2B5EF4-FFF2-40B4-BE49-F238E27FC236}">
                <a16:creationId xmlns:a16="http://schemas.microsoft.com/office/drawing/2014/main" id="{5B8B728E-D988-ED83-E6F1-4832829B776D}"/>
              </a:ext>
            </a:extLst>
          </p:cNvPr>
          <p:cNvSpPr>
            <a:spLocks noGrp="1"/>
          </p:cNvSpPr>
          <p:nvPr>
            <p:ph type="ctrTitle"/>
          </p:nvPr>
        </p:nvSpPr>
        <p:spPr>
          <a:xfrm>
            <a:off x="5554626" y="441805"/>
            <a:ext cx="3512289" cy="732511"/>
          </a:xfrm>
        </p:spPr>
        <p:txBody>
          <a:bodyPr anchor="t">
            <a:noAutofit/>
          </a:bodyPr>
          <a:lstStyle/>
          <a:p>
            <a:pPr algn="l">
              <a:spcBef>
                <a:spcPts val="0"/>
              </a:spcBef>
            </a:pPr>
            <a:r>
              <a:rPr lang="lv-LV" sz="2000">
                <a:solidFill>
                  <a:schemeClr val="accent1">
                    <a:lumMod val="50000"/>
                  </a:schemeClr>
                </a:solidFill>
                <a:latin typeface="Calibri"/>
                <a:ea typeface="Calibri Light" panose="020F0302020204030204" pitchFamily="34" charset="0"/>
                <a:cs typeface="Calibri Light"/>
              </a:rPr>
              <a:t>Mācību plāna piemērs mākslā</a:t>
            </a:r>
            <a:br>
              <a:rPr lang="lv-LV" sz="2400">
                <a:latin typeface="Calibri"/>
                <a:ea typeface="Calibri Light" panose="020F0302020204030204" pitchFamily="34" charset="0"/>
                <a:cs typeface="Calibri Light" panose="020F0302020204030204" pitchFamily="34" charset="0"/>
              </a:rPr>
            </a:br>
            <a:r>
              <a:rPr lang="lv-LV" sz="1400">
                <a:latin typeface="Calibri Light"/>
                <a:ea typeface="Calibri Light" panose="020F0302020204030204" pitchFamily="34" charset="0"/>
                <a:cs typeface="Calibri Light"/>
              </a:rPr>
              <a:t>MK noteikumu ietvars/ mācību plāna piemērs</a:t>
            </a:r>
            <a:br>
              <a:rPr lang="lv-LV" sz="2400">
                <a:latin typeface="Calibri Light" panose="020F0302020204030204" pitchFamily="34" charset="0"/>
                <a:ea typeface="Calibri Light" panose="020F0302020204030204" pitchFamily="34" charset="0"/>
                <a:cs typeface="Calibri Light" panose="020F0302020204030204" pitchFamily="34" charset="0"/>
              </a:rPr>
            </a:br>
            <a:endParaRPr lang="lv-LV" sz="24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5DEA7E43-A2D9-9541-9069-3A637ABCCC26}"/>
              </a:ext>
            </a:extLst>
          </p:cNvPr>
          <p:cNvSpPr txBox="1"/>
          <p:nvPr/>
        </p:nvSpPr>
        <p:spPr>
          <a:xfrm>
            <a:off x="2363087" y="984338"/>
            <a:ext cx="1188172" cy="369332"/>
          </a:xfrm>
          <a:prstGeom prst="rect">
            <a:avLst/>
          </a:prstGeom>
          <a:solidFill>
            <a:schemeClr val="tx2">
              <a:lumMod val="20000"/>
              <a:lumOff val="80000"/>
            </a:schemeClr>
          </a:solidFill>
        </p:spPr>
        <p:txBody>
          <a:bodyPr wrap="square" lIns="91440" tIns="45720" rIns="91440" bIns="45720" rtlCol="0" anchor="t">
            <a:spAutoFit/>
          </a:bodyPr>
          <a:lstStyle/>
          <a:p>
            <a:pPr algn="ctr"/>
            <a:r>
              <a:rPr lang="lv-LV" sz="1800" b="1">
                <a:latin typeface="Calibri Light"/>
                <a:ea typeface="Calibri Light" panose="020F0302020204030204" pitchFamily="34" charset="0"/>
                <a:cs typeface="Calibri Light"/>
              </a:rPr>
              <a:t>Standartā </a:t>
            </a:r>
            <a:endParaRPr lang="lv-LV" sz="1800" strike="sngStrike">
              <a:latin typeface="Calibri Light"/>
              <a:ea typeface="Calibri Light" panose="020F0302020204030204" pitchFamily="34" charset="0"/>
              <a:cs typeface="Calibri Light"/>
            </a:endParaRPr>
          </a:p>
        </p:txBody>
      </p:sp>
      <p:sp>
        <p:nvSpPr>
          <p:cNvPr id="6" name="TextBox 5">
            <a:extLst>
              <a:ext uri="{FF2B5EF4-FFF2-40B4-BE49-F238E27FC236}">
                <a16:creationId xmlns:a16="http://schemas.microsoft.com/office/drawing/2014/main" id="{91E560B1-DD01-4F59-EBAB-AF09F32E1B0A}"/>
              </a:ext>
            </a:extLst>
          </p:cNvPr>
          <p:cNvSpPr txBox="1"/>
          <p:nvPr/>
        </p:nvSpPr>
        <p:spPr>
          <a:xfrm>
            <a:off x="7463245" y="1724537"/>
            <a:ext cx="1116000" cy="369332"/>
          </a:xfrm>
          <a:prstGeom prst="rect">
            <a:avLst/>
          </a:prstGeom>
          <a:solidFill>
            <a:schemeClr val="bg2">
              <a:lumMod val="90000"/>
            </a:schemeClr>
          </a:solidFill>
        </p:spPr>
        <p:txBody>
          <a:bodyPr wrap="square" lIns="91440" tIns="45720" rIns="91440" bIns="45720" rtlCol="0" anchor="t">
            <a:spAutoFit/>
          </a:bodyPr>
          <a:lstStyle/>
          <a:p>
            <a:pPr algn="ctr"/>
            <a:r>
              <a:rPr lang="lv-LV" sz="1800" b="1">
                <a:latin typeface="Calibri Light"/>
                <a:ea typeface="Calibri Light" panose="020F0302020204030204" pitchFamily="34" charset="0"/>
                <a:cs typeface="Calibri Light"/>
              </a:rPr>
              <a:t>Metodikā</a:t>
            </a:r>
          </a:p>
        </p:txBody>
      </p:sp>
      <p:sp>
        <p:nvSpPr>
          <p:cNvPr id="8" name="Slide Number Placeholder 11">
            <a:extLst>
              <a:ext uri="{FF2B5EF4-FFF2-40B4-BE49-F238E27FC236}">
                <a16:creationId xmlns:a16="http://schemas.microsoft.com/office/drawing/2014/main" id="{F0CA034C-8A16-EBA1-F9F3-C107A451C054}"/>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25</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2A95823E-371C-77D6-D3EE-C516720B961C}"/>
              </a:ext>
            </a:extLst>
          </p:cNvPr>
          <p:cNvSpPr txBox="1"/>
          <p:nvPr/>
        </p:nvSpPr>
        <p:spPr>
          <a:xfrm>
            <a:off x="232176" y="4849225"/>
            <a:ext cx="6571824" cy="27699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lv-LV" sz="120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https://www.lnkc.gov.lv/lv/profesionalas-ievirzes-izglitibas-valsts-standarts</a:t>
            </a:r>
          </a:p>
        </p:txBody>
      </p:sp>
    </p:spTree>
    <p:extLst>
      <p:ext uri="{BB962C8B-B14F-4D97-AF65-F5344CB8AC3E}">
        <p14:creationId xmlns:p14="http://schemas.microsoft.com/office/powerpoint/2010/main" val="240063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395323" y="1508190"/>
            <a:ext cx="8353354" cy="2827080"/>
          </a:xfrm>
        </p:spPr>
        <p:txBody>
          <a:bodyPr vert="horz" lIns="93957" tIns="46979" rIns="93957" bIns="46979" rtlCol="0" anchor="t">
            <a:normAutofit/>
          </a:bodyPr>
          <a:lstStyle/>
          <a:p>
            <a:pPr algn="l">
              <a:lnSpc>
                <a:spcPct val="100000"/>
              </a:lnSpc>
              <a:spcBef>
                <a:spcPts val="0"/>
              </a:spcBef>
            </a:pPr>
            <a:endParaRPr lang="lv-LV" sz="1800" b="1">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spcBef>
                <a:spcPts val="0"/>
              </a:spcBef>
            </a:pPr>
            <a:r>
              <a:rPr lang="lv-LV" sz="2000">
                <a:solidFill>
                  <a:schemeClr val="accent1">
                    <a:lumMod val="75000"/>
                  </a:schemeClr>
                </a:solidFill>
                <a:latin typeface="Calibri Light"/>
                <a:ea typeface="Calibri Light" panose="020F0302020204030204" pitchFamily="34" charset="0"/>
                <a:cs typeface="Calibri Light"/>
              </a:rPr>
              <a:t>Izglītības iestādei ir tiesības </a:t>
            </a:r>
            <a:r>
              <a:rPr lang="lv-LV" sz="2000" b="1">
                <a:solidFill>
                  <a:schemeClr val="accent1">
                    <a:lumMod val="75000"/>
                  </a:schemeClr>
                </a:solidFill>
                <a:latin typeface="Calibri Light"/>
                <a:ea typeface="Calibri Light" panose="020F0302020204030204" pitchFamily="34" charset="0"/>
                <a:cs typeface="Calibri Light"/>
              </a:rPr>
              <a:t>īstenot vairākas izglītības programmas</a:t>
            </a:r>
            <a:r>
              <a:rPr lang="lv-LV" sz="2000">
                <a:solidFill>
                  <a:schemeClr val="accent1">
                    <a:lumMod val="75000"/>
                  </a:schemeClr>
                </a:solidFill>
                <a:latin typeface="Calibri Light"/>
                <a:ea typeface="Calibri Light" panose="020F0302020204030204" pitchFamily="34" charset="0"/>
                <a:cs typeface="Calibri Light"/>
              </a:rPr>
              <a:t> atbilstoši izglītības iestādes darbības jomām, tai skaitā dažādās īstenošanas vietās</a:t>
            </a:r>
          </a:p>
          <a:p>
            <a:pPr algn="l">
              <a:spcBef>
                <a:spcPts val="0"/>
              </a:spcBef>
            </a:pPr>
            <a:endParaRPr lang="lv-LV" sz="20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algn="l">
              <a:lnSpc>
                <a:spcPct val="100000"/>
              </a:lnSpc>
              <a:spcBef>
                <a:spcPts val="0"/>
              </a:spcBef>
            </a:pPr>
            <a:endParaRPr lang="lv-LV" sz="20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00000"/>
              </a:lnSpc>
              <a:spcBef>
                <a:spcPts val="0"/>
              </a:spcBef>
            </a:pPr>
            <a:r>
              <a:rPr lang="lv-LV" sz="2000">
                <a:solidFill>
                  <a:schemeClr val="accent1">
                    <a:lumMod val="75000"/>
                  </a:schemeClr>
                </a:solidFill>
                <a:latin typeface="Calibri Light"/>
                <a:ea typeface="Calibri Light" panose="020F0302020204030204" pitchFamily="34" charset="0"/>
                <a:cs typeface="Calibri Light"/>
              </a:rPr>
              <a:t>Katrā programmas īstenošanas vietā </a:t>
            </a:r>
            <a:r>
              <a:rPr lang="lv-LV" sz="2000" b="1">
                <a:solidFill>
                  <a:schemeClr val="accent1">
                    <a:lumMod val="75000"/>
                  </a:schemeClr>
                </a:solidFill>
                <a:latin typeface="Calibri Light"/>
                <a:ea typeface="Calibri Light" panose="020F0302020204030204" pitchFamily="34" charset="0"/>
                <a:cs typeface="Calibri Light"/>
              </a:rPr>
              <a:t>jānodrošina </a:t>
            </a:r>
            <a:r>
              <a:rPr lang="lv-LV" sz="2000">
                <a:solidFill>
                  <a:schemeClr val="accent1">
                    <a:lumMod val="75000"/>
                  </a:schemeClr>
                </a:solidFill>
                <a:latin typeface="Calibri Light"/>
                <a:ea typeface="Calibri Light" panose="020F0302020204030204" pitchFamily="34" charset="0"/>
                <a:cs typeface="Calibri Light"/>
              </a:rPr>
              <a:t>Standartā un Metodikā noteiktās izglītības programmu īstenošanas</a:t>
            </a:r>
            <a:r>
              <a:rPr lang="lv-LV" sz="2000" b="1">
                <a:solidFill>
                  <a:schemeClr val="accent1">
                    <a:lumMod val="75000"/>
                  </a:schemeClr>
                </a:solidFill>
                <a:latin typeface="Calibri Light"/>
                <a:ea typeface="Calibri Light" panose="020F0302020204030204" pitchFamily="34" charset="0"/>
                <a:cs typeface="Calibri Light"/>
              </a:rPr>
              <a:t> kvalitātes prasības</a:t>
            </a:r>
            <a:endParaRPr lang="lv-LV" sz="2000">
              <a:solidFill>
                <a:schemeClr val="accent1">
                  <a:lumMod val="75000"/>
                </a:schemeClr>
              </a:solidFill>
              <a:latin typeface="Calibri Light"/>
              <a:ea typeface="Calibri Light" panose="020F0302020204030204" pitchFamily="34" charset="0"/>
              <a:cs typeface="Calibri Light"/>
            </a:endParaRPr>
          </a:p>
          <a:p>
            <a:pPr algn="l">
              <a:lnSpc>
                <a:spcPct val="100000"/>
              </a:lnSpc>
              <a:spcBef>
                <a:spcPts val="0"/>
              </a:spcBef>
            </a:pPr>
            <a:endParaRPr lang="lv-LV" sz="200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p>
            <a:pPr algn="l">
              <a:lnSpc>
                <a:spcPct val="100000"/>
              </a:lnSpc>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lnSpc>
                <a:spcPct val="100000"/>
              </a:lnSpc>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lnSpc>
                <a:spcPct val="100000"/>
              </a:lnSpc>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Slide Number Placeholder 11"/>
          <p:cNvSpPr>
            <a:spLocks noGrp="1"/>
          </p:cNvSpPr>
          <p:nvPr>
            <p:ph type="sldNum" sz="quarter" idx="12"/>
          </p:nvPr>
        </p:nvSpPr>
        <p:spPr>
          <a:xfrm>
            <a:off x="6629400" y="4767277"/>
            <a:ext cx="2133600" cy="273842"/>
          </a:xfrm>
        </p:spPr>
        <p:txBody>
          <a:bodyPr/>
          <a:lstStyle/>
          <a:p>
            <a:fld id="{B6F15528-21DE-4FAA-801E-634DDDAF4B2B}" type="slidenum">
              <a:rPr lang="en-US"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26</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77E38B4C-043E-7F23-1A89-6CE8C47B4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8" name="Title 3">
            <a:extLst>
              <a:ext uri="{FF2B5EF4-FFF2-40B4-BE49-F238E27FC236}">
                <a16:creationId xmlns:a16="http://schemas.microsoft.com/office/drawing/2014/main" id="{3D356ECD-1673-D9EB-6ACE-2335B3F64959}"/>
              </a:ext>
            </a:extLst>
          </p:cNvPr>
          <p:cNvSpPr txBox="1">
            <a:spLocks/>
          </p:cNvSpPr>
          <p:nvPr/>
        </p:nvSpPr>
        <p:spPr>
          <a:xfrm>
            <a:off x="1800000" y="360000"/>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a:solidFill>
                  <a:schemeClr val="accent1">
                    <a:lumMod val="75000"/>
                  </a:schemeClr>
                </a:solidFill>
                <a:latin typeface="Calibri"/>
                <a:ea typeface="Calibri Light" panose="020F0302020204030204" pitchFamily="34" charset="0"/>
                <a:cs typeface="Calibri Light"/>
              </a:rPr>
              <a:t>Izglītības iestādes resursu izvērtēšana </a:t>
            </a:r>
            <a:br>
              <a:rPr lang="lv-LV" sz="2400">
                <a:latin typeface="Calibri"/>
                <a:ea typeface="Calibri Light" panose="020F0302020204030204" pitchFamily="34" charset="0"/>
                <a:cs typeface="Calibri Light" panose="020F0302020204030204" pitchFamily="34" charset="0"/>
              </a:rPr>
            </a:br>
            <a:r>
              <a:rPr lang="lv-LV" sz="2400">
                <a:solidFill>
                  <a:schemeClr val="accent1">
                    <a:lumMod val="75000"/>
                  </a:schemeClr>
                </a:solidFill>
                <a:latin typeface="Calibri"/>
                <a:ea typeface="Calibri Light" panose="020F0302020204030204" pitchFamily="34" charset="0"/>
                <a:cs typeface="Calibri Light"/>
              </a:rPr>
              <a:t>Izglītības programmas izvēle un izstrāde</a:t>
            </a:r>
          </a:p>
        </p:txBody>
      </p:sp>
    </p:spTree>
    <p:extLst>
      <p:ext uri="{BB962C8B-B14F-4D97-AF65-F5344CB8AC3E}">
        <p14:creationId xmlns:p14="http://schemas.microsoft.com/office/powerpoint/2010/main" val="340913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7EDDEE-F182-3FE8-8657-4DF2CB233010}"/>
              </a:ext>
            </a:extLst>
          </p:cNvPr>
          <p:cNvSpPr>
            <a:spLocks noGrp="1"/>
          </p:cNvSpPr>
          <p:nvPr>
            <p:ph type="title"/>
          </p:nvPr>
        </p:nvSpPr>
        <p:spPr>
          <a:xfrm>
            <a:off x="457200" y="1996168"/>
            <a:ext cx="8229600" cy="857250"/>
          </a:xfrm>
        </p:spPr>
        <p:txBody>
          <a:bodyPr/>
          <a:lstStyle/>
          <a:p>
            <a:r>
              <a:rPr lang="lv-LV">
                <a:solidFill>
                  <a:srgbClr val="4472C4"/>
                </a:solidFill>
              </a:rPr>
              <a:t>MĀKSLA</a:t>
            </a:r>
          </a:p>
        </p:txBody>
      </p:sp>
      <p:pic>
        <p:nvPicPr>
          <p:cNvPr id="7" name="Attēls 6">
            <a:extLst>
              <a:ext uri="{FF2B5EF4-FFF2-40B4-BE49-F238E27FC236}">
                <a16:creationId xmlns:a16="http://schemas.microsoft.com/office/drawing/2014/main" id="{23BDC4BA-E8A9-DF9E-CA59-089658249E0B}"/>
              </a:ext>
            </a:extLst>
          </p:cNvPr>
          <p:cNvPicPr>
            <a:picLocks noChangeAspect="1"/>
          </p:cNvPicPr>
          <p:nvPr/>
        </p:nvPicPr>
        <p:blipFill rotWithShape="1">
          <a:blip r:embed="rId2"/>
          <a:srcRect t="23448"/>
          <a:stretch/>
        </p:blipFill>
        <p:spPr>
          <a:xfrm>
            <a:off x="5739549" y="2369903"/>
            <a:ext cx="1984268" cy="2006386"/>
          </a:xfrm>
          <a:prstGeom prst="rect">
            <a:avLst/>
          </a:prstGeom>
          <a:ln>
            <a:noFill/>
          </a:ln>
          <a:effectLst/>
        </p:spPr>
      </p:pic>
      <p:pic>
        <p:nvPicPr>
          <p:cNvPr id="4" name="Picture 2">
            <a:extLst>
              <a:ext uri="{FF2B5EF4-FFF2-40B4-BE49-F238E27FC236}">
                <a16:creationId xmlns:a16="http://schemas.microsoft.com/office/drawing/2014/main" id="{9569CB9D-3C53-1C9E-DE90-F33EFC265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Tree>
    <p:extLst>
      <p:ext uri="{BB962C8B-B14F-4D97-AF65-F5344CB8AC3E}">
        <p14:creationId xmlns:p14="http://schemas.microsoft.com/office/powerpoint/2010/main" val="2646445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8C656B1-6C83-086F-DDD4-27B57E869D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12" name="Subtitle 2"/>
          <p:cNvSpPr>
            <a:spLocks noGrp="1"/>
          </p:cNvSpPr>
          <p:nvPr>
            <p:ph type="subTitle" idx="1"/>
          </p:nvPr>
        </p:nvSpPr>
        <p:spPr>
          <a:xfrm>
            <a:off x="1331737" y="1941064"/>
            <a:ext cx="3330810" cy="1055431"/>
          </a:xfrm>
        </p:spPr>
        <p:txBody>
          <a:bodyPr vert="horz" lIns="93957" tIns="46979" rIns="93957" bIns="46979" rtlCol="0" anchor="t">
            <a:noAutofit/>
          </a:bodyPr>
          <a:lstStyle/>
          <a:p>
            <a:pPr marL="342900" indent="-342900" algn="l">
              <a:spcBef>
                <a:spcPts val="0"/>
              </a:spcBef>
              <a:buFont typeface="Arial" pitchFamily="34" charset="0"/>
              <a:buChar char="•"/>
            </a:pPr>
            <a:r>
              <a:rPr lang="lv-LV" sz="2000">
                <a:solidFill>
                  <a:schemeClr val="tx1"/>
                </a:solidFill>
                <a:latin typeface="Calibri Light"/>
                <a:ea typeface="Calibri Light" panose="020F0302020204030204" pitchFamily="34" charset="0"/>
                <a:cs typeface="Calibri Light"/>
              </a:rPr>
              <a:t>pedagoģiskais personāls </a:t>
            </a:r>
            <a:endParaRPr lang="en-US"/>
          </a:p>
          <a:p>
            <a:pPr marL="342900" indent="-342900" algn="l">
              <a:spcBef>
                <a:spcPts val="0"/>
              </a:spcBef>
              <a:buFont typeface="Arial" pitchFamily="34" charset="0"/>
              <a:buChar char="•"/>
            </a:pPr>
            <a:r>
              <a:rPr lang="lv-LV" sz="2000">
                <a:solidFill>
                  <a:schemeClr val="tx1"/>
                </a:solidFill>
                <a:latin typeface="Calibri Light"/>
                <a:ea typeface="Calibri Light" panose="020F0302020204030204" pitchFamily="34" charset="0"/>
                <a:cs typeface="Calibri Light"/>
              </a:rPr>
              <a:t>materiāli tehniskie resursi</a:t>
            </a:r>
            <a:endParaRPr lang="lv-LV" sz="2000">
              <a:solidFill>
                <a:schemeClr val="tx1"/>
              </a:solidFill>
              <a:latin typeface="Calibri Light" panose="020F0302020204030204" pitchFamily="34" charset="0"/>
              <a:ea typeface="Calibri Light" panose="020F0302020204030204" pitchFamily="34" charset="0"/>
              <a:cs typeface="Calibri Light"/>
            </a:endParaRPr>
          </a:p>
          <a:p>
            <a:pPr marL="342900" indent="-342900" algn="l">
              <a:spcBef>
                <a:spcPts val="0"/>
              </a:spcBef>
              <a:buFont typeface="Arial" pitchFamily="34" charset="0"/>
              <a:buChar char="•"/>
            </a:pPr>
            <a:r>
              <a:rPr lang="lv-LV" sz="2000">
                <a:solidFill>
                  <a:prstClr val="black"/>
                </a:solidFill>
                <a:latin typeface="Calibri Light"/>
                <a:ea typeface="Calibri Light" panose="020F0302020204030204" pitchFamily="34" charset="0"/>
                <a:cs typeface="Calibri Light"/>
              </a:rPr>
              <a:t>a</a:t>
            </a:r>
            <a:r>
              <a:rPr kumimoji="0" lang="lv-LV" sz="2000" b="0" i="0" u="none" strike="noStrike" kern="1200" cap="none" spc="0" normalizeH="0" baseline="0" noProof="0" err="1">
                <a:ln>
                  <a:noFill/>
                </a:ln>
                <a:solidFill>
                  <a:prstClr val="black"/>
                </a:solidFill>
                <a:effectLst/>
                <a:uLnTx/>
                <a:uFillTx/>
                <a:latin typeface="Calibri Light"/>
                <a:ea typeface="Calibri Light" panose="020F0302020204030204" pitchFamily="34" charset="0"/>
                <a:cs typeface="Calibri Light"/>
              </a:rPr>
              <a:t>udzēkņu</a:t>
            </a:r>
            <a:r>
              <a:rPr kumimoji="0" lang="lv-LV" sz="2000" b="0" i="0" u="none" strike="noStrike" kern="1200" cap="none" spc="0" normalizeH="0" baseline="0" noProof="0">
                <a:ln>
                  <a:noFill/>
                </a:ln>
                <a:solidFill>
                  <a:prstClr val="black"/>
                </a:solidFill>
                <a:effectLst/>
                <a:uLnTx/>
                <a:uFillTx/>
                <a:latin typeface="Calibri Light"/>
                <a:ea typeface="Calibri Light" panose="020F0302020204030204" pitchFamily="34" charset="0"/>
                <a:cs typeface="Calibri Light"/>
              </a:rPr>
              <a:t> skaits</a:t>
            </a:r>
            <a:r>
              <a:rPr lang="lv-LV" sz="2000">
                <a:solidFill>
                  <a:prstClr val="black"/>
                </a:solidFill>
                <a:latin typeface="Calibri Light"/>
                <a:ea typeface="Calibri Light" panose="020F0302020204030204" pitchFamily="34" charset="0"/>
                <a:cs typeface="Calibri Light"/>
              </a:rPr>
              <a:t> </a:t>
            </a:r>
            <a:endParaRPr lang="lv-LV" sz="2000">
              <a:solidFill>
                <a:prstClr val="black"/>
              </a:solidFill>
              <a:latin typeface="Calibri Light" panose="020F0302020204030204" pitchFamily="34" charset="0"/>
              <a:ea typeface="Calibri Light" panose="020F0302020204030204" pitchFamily="34" charset="0"/>
              <a:cs typeface="Calibri Light"/>
            </a:endParaRPr>
          </a:p>
          <a:p>
            <a:pPr algn="l">
              <a:spcBef>
                <a:spcPts val="0"/>
              </a:spcBef>
            </a:pPr>
            <a:endParaRPr lang="lv-LV" sz="1800" b="1">
              <a:solidFill>
                <a:schemeClr val="tx1"/>
              </a:solidFill>
              <a:latin typeface="Calibri Light"/>
              <a:ea typeface="Calibri Light" panose="020F0302020204030204" pitchFamily="34" charset="0"/>
              <a:cs typeface="Calibri Light"/>
            </a:endParaRPr>
          </a:p>
          <a:p>
            <a:pPr algn="l">
              <a:lnSpc>
                <a:spcPct val="100000"/>
              </a:lnSpc>
              <a:spcBef>
                <a:spcPts val="0"/>
              </a:spcBef>
            </a:pPr>
            <a:endParaRPr lang="lv-LV" sz="1800" b="1">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algn="l">
              <a:lnSpc>
                <a:spcPct val="100000"/>
              </a:lnSpc>
              <a:spcBef>
                <a:spcPts val="0"/>
              </a:spcBef>
            </a:pPr>
            <a:endParaRPr lang="lv-LV" sz="180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lnSpc>
                <a:spcPct val="100000"/>
              </a:lnSpc>
              <a:spcBef>
                <a:spcPts val="0"/>
              </a:spcBef>
              <a:buFont typeface="Arial" pitchFamily="34" charset="0"/>
              <a:buChar char="•"/>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lnSpc>
                <a:spcPct val="100000"/>
              </a:lnSpc>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itle 3">
            <a:extLst>
              <a:ext uri="{FF2B5EF4-FFF2-40B4-BE49-F238E27FC236}">
                <a16:creationId xmlns:a16="http://schemas.microsoft.com/office/drawing/2014/main" id="{63664D8B-0E70-776C-9AA0-F7E953CDAE02}"/>
              </a:ext>
            </a:extLst>
          </p:cNvPr>
          <p:cNvSpPr txBox="1">
            <a:spLocks/>
          </p:cNvSpPr>
          <p:nvPr/>
        </p:nvSpPr>
        <p:spPr>
          <a:xfrm>
            <a:off x="1653785" y="613274"/>
            <a:ext cx="3598025"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spcBef>
                <a:spcPts val="0"/>
              </a:spcBef>
            </a:pPr>
            <a:r>
              <a:rPr lang="lv-LV" sz="2400">
                <a:solidFill>
                  <a:schemeClr val="accent1">
                    <a:lumMod val="75000"/>
                  </a:schemeClr>
                </a:solidFill>
                <a:latin typeface="Calibri Light"/>
                <a:ea typeface="Calibri Light" panose="020F0302020204030204" pitchFamily="34" charset="0"/>
                <a:cs typeface="Calibri Light"/>
              </a:rPr>
              <a:t>Izglītības programmu izvēle</a:t>
            </a:r>
            <a:endParaRPr lang="en-US">
              <a:solidFill>
                <a:schemeClr val="accent1">
                  <a:lumMod val="75000"/>
                </a:schemeClr>
              </a:solidFill>
              <a:latin typeface="Calibri Light"/>
              <a:cs typeface="Calibri Light"/>
            </a:endParaRPr>
          </a:p>
          <a:p>
            <a:pPr algn="l">
              <a:spcBef>
                <a:spcPts val="0"/>
              </a:spcBef>
            </a:pPr>
            <a:r>
              <a:rPr lang="lv-LV" sz="2000">
                <a:solidFill>
                  <a:schemeClr val="accent1">
                    <a:lumMod val="75000"/>
                  </a:schemeClr>
                </a:solidFill>
                <a:cs typeface="Calibri"/>
              </a:rPr>
              <a:t>MĀKSLĀ</a:t>
            </a:r>
          </a:p>
        </p:txBody>
      </p:sp>
      <p:sp>
        <p:nvSpPr>
          <p:cNvPr id="2" name="Slide Number Placeholder 11">
            <a:extLst>
              <a:ext uri="{FF2B5EF4-FFF2-40B4-BE49-F238E27FC236}">
                <a16:creationId xmlns:a16="http://schemas.microsoft.com/office/drawing/2014/main" id="{02EC19E6-1379-FEAE-8887-AD10B4772EE3}"/>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28</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aisnstūris 2">
            <a:extLst>
              <a:ext uri="{FF2B5EF4-FFF2-40B4-BE49-F238E27FC236}">
                <a16:creationId xmlns:a16="http://schemas.microsoft.com/office/drawing/2014/main" id="{BC630C89-8C0B-FC66-E82B-3112114C8A4D}"/>
              </a:ext>
            </a:extLst>
          </p:cNvPr>
          <p:cNvSpPr/>
          <p:nvPr/>
        </p:nvSpPr>
        <p:spPr>
          <a:xfrm>
            <a:off x="660761" y="3348000"/>
            <a:ext cx="2174420" cy="528452"/>
          </a:xfrm>
          <a:prstGeom prst="rect">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6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Mediju pamati</a:t>
            </a:r>
            <a:endParaRPr lang="lv-LV"/>
          </a:p>
        </p:txBody>
      </p:sp>
      <p:sp>
        <p:nvSpPr>
          <p:cNvPr id="6" name="Taisnstūris 5">
            <a:extLst>
              <a:ext uri="{FF2B5EF4-FFF2-40B4-BE49-F238E27FC236}">
                <a16:creationId xmlns:a16="http://schemas.microsoft.com/office/drawing/2014/main" id="{D2614714-54A7-B1DE-F649-9E0EF0F73B71}"/>
              </a:ext>
            </a:extLst>
          </p:cNvPr>
          <p:cNvSpPr/>
          <p:nvPr/>
        </p:nvSpPr>
        <p:spPr>
          <a:xfrm>
            <a:off x="2996293" y="3348309"/>
            <a:ext cx="2173873" cy="52251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solidFill>
                  <a:schemeClr val="tx1"/>
                </a:solidFill>
                <a:latin typeface="Calibri Light"/>
                <a:ea typeface="Calibri Light" panose="020F0302020204030204" pitchFamily="34" charset="0"/>
                <a:cs typeface="Calibri Light"/>
              </a:rPr>
              <a:t>Dizaina pamati </a:t>
            </a:r>
            <a:endParaRPr lang="lv-LV">
              <a:solidFill>
                <a:schemeClr val="tx1"/>
              </a:solidFill>
              <a:cs typeface="Calibri"/>
            </a:endParaRPr>
          </a:p>
        </p:txBody>
      </p:sp>
      <p:sp>
        <p:nvSpPr>
          <p:cNvPr id="7" name="Taisnstūris 6">
            <a:extLst>
              <a:ext uri="{FF2B5EF4-FFF2-40B4-BE49-F238E27FC236}">
                <a16:creationId xmlns:a16="http://schemas.microsoft.com/office/drawing/2014/main" id="{451ABBBB-0FD3-D2AA-0B5A-58726F2F2F03}"/>
              </a:ext>
            </a:extLst>
          </p:cNvPr>
          <p:cNvSpPr/>
          <p:nvPr/>
        </p:nvSpPr>
        <p:spPr>
          <a:xfrm>
            <a:off x="5347608" y="3348000"/>
            <a:ext cx="2296337" cy="514349"/>
          </a:xfrm>
          <a:prstGeom prst="rect">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solidFill>
                  <a:schemeClr val="tx1"/>
                </a:solidFill>
                <a:latin typeface="Calibri Light"/>
                <a:cs typeface="Calibri Light"/>
              </a:rPr>
              <a:t>Izvēles priekšmeti</a:t>
            </a:r>
          </a:p>
        </p:txBody>
      </p:sp>
      <p:sp>
        <p:nvSpPr>
          <p:cNvPr id="11" name="Taisnstūris 2">
            <a:extLst>
              <a:ext uri="{FF2B5EF4-FFF2-40B4-BE49-F238E27FC236}">
                <a16:creationId xmlns:a16="http://schemas.microsoft.com/office/drawing/2014/main" id="{89679CF7-F04A-4C72-4B52-6548CDA2F4AD}"/>
              </a:ext>
            </a:extLst>
          </p:cNvPr>
          <p:cNvSpPr/>
          <p:nvPr/>
        </p:nvSpPr>
        <p:spPr>
          <a:xfrm>
            <a:off x="5347061" y="610096"/>
            <a:ext cx="2296884" cy="528452"/>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sz="1600">
                <a:solidFill>
                  <a:schemeClr val="tx1"/>
                </a:solidFill>
                <a:latin typeface="Calibri Light"/>
                <a:cs typeface="Calibri Light"/>
              </a:rPr>
              <a:t>Vizuāli plastiskā māksla I</a:t>
            </a:r>
            <a:endParaRPr lang="en-US">
              <a:solidFill>
                <a:schemeClr val="tx1"/>
              </a:solidFill>
            </a:endParaRPr>
          </a:p>
        </p:txBody>
      </p:sp>
      <p:sp>
        <p:nvSpPr>
          <p:cNvPr id="13" name="Taisnstūris 5">
            <a:extLst>
              <a:ext uri="{FF2B5EF4-FFF2-40B4-BE49-F238E27FC236}">
                <a16:creationId xmlns:a16="http://schemas.microsoft.com/office/drawing/2014/main" id="{551E34D5-D841-0DF7-6DDB-DDC347192754}"/>
              </a:ext>
            </a:extLst>
          </p:cNvPr>
          <p:cNvSpPr/>
          <p:nvPr/>
        </p:nvSpPr>
        <p:spPr>
          <a:xfrm>
            <a:off x="5346000" y="1233760"/>
            <a:ext cx="2304501" cy="489857"/>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600">
              <a:solidFill>
                <a:schemeClr val="tx1"/>
              </a:solidFill>
              <a:latin typeface="Calibri Light"/>
              <a:ea typeface="Calibri Light" panose="020F0302020204030204" pitchFamily="34" charset="0"/>
              <a:cs typeface="Calibri Light"/>
            </a:endParaRPr>
          </a:p>
          <a:p>
            <a:pPr algn="ctr"/>
            <a:r>
              <a:rPr lang="lv-LV" sz="1600">
                <a:solidFill>
                  <a:schemeClr val="tx1"/>
                </a:solidFill>
                <a:latin typeface="Calibri Light"/>
                <a:ea typeface="Calibri Light" panose="020F0302020204030204" pitchFamily="34" charset="0"/>
                <a:cs typeface="Calibri Light"/>
              </a:rPr>
              <a:t>Vizuāli plastiskā māksla II</a:t>
            </a:r>
            <a:endParaRPr lang="lv-LV">
              <a:solidFill>
                <a:schemeClr val="tx1"/>
              </a:solidFill>
            </a:endParaRPr>
          </a:p>
          <a:p>
            <a:pPr algn="ctr"/>
            <a:endParaRPr lang="lv-LV">
              <a:solidFill>
                <a:schemeClr val="tx1"/>
              </a:solidFill>
              <a:cs typeface="Calibri"/>
            </a:endParaRPr>
          </a:p>
        </p:txBody>
      </p:sp>
      <p:sp>
        <p:nvSpPr>
          <p:cNvPr id="14" name="Taisnstūris 2">
            <a:extLst>
              <a:ext uri="{FF2B5EF4-FFF2-40B4-BE49-F238E27FC236}">
                <a16:creationId xmlns:a16="http://schemas.microsoft.com/office/drawing/2014/main" id="{F2075291-217B-CCEE-863E-186BAA00D942}"/>
              </a:ext>
            </a:extLst>
          </p:cNvPr>
          <p:cNvSpPr/>
          <p:nvPr/>
        </p:nvSpPr>
        <p:spPr>
          <a:xfrm>
            <a:off x="5347061" y="1834739"/>
            <a:ext cx="2305048" cy="528452"/>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600">
              <a:solidFill>
                <a:schemeClr val="tx1"/>
              </a:solidFill>
              <a:latin typeface="Calibri Light"/>
              <a:cs typeface="Calibri Light"/>
            </a:endParaRPr>
          </a:p>
          <a:p>
            <a:pPr algn="ctr"/>
            <a:r>
              <a:rPr lang="lv-LV" sz="1600">
                <a:solidFill>
                  <a:schemeClr val="tx1"/>
                </a:solidFill>
                <a:latin typeface="Calibri Light"/>
                <a:cs typeface="Calibri Light"/>
              </a:rPr>
              <a:t>Vizuāli plastiskā māksla III</a:t>
            </a:r>
            <a:endParaRPr lang="lv-LV">
              <a:solidFill>
                <a:schemeClr val="tx1"/>
              </a:solidFill>
            </a:endParaRPr>
          </a:p>
          <a:p>
            <a:pPr algn="ctr"/>
            <a:endParaRPr lang="lv-LV" sz="1600">
              <a:solidFill>
                <a:schemeClr val="tx1"/>
              </a:solidFill>
              <a:latin typeface="Calibri Light"/>
              <a:cs typeface="Calibri Light"/>
            </a:endParaRPr>
          </a:p>
        </p:txBody>
      </p:sp>
      <p:sp>
        <p:nvSpPr>
          <p:cNvPr id="15" name="Taisnstūris 5">
            <a:extLst>
              <a:ext uri="{FF2B5EF4-FFF2-40B4-BE49-F238E27FC236}">
                <a16:creationId xmlns:a16="http://schemas.microsoft.com/office/drawing/2014/main" id="{0D559531-0232-B77C-4C7B-ED86374112DE}"/>
              </a:ext>
            </a:extLst>
          </p:cNvPr>
          <p:cNvSpPr/>
          <p:nvPr/>
        </p:nvSpPr>
        <p:spPr>
          <a:xfrm>
            <a:off x="5346000" y="2466567"/>
            <a:ext cx="2304501" cy="498021"/>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600">
              <a:solidFill>
                <a:schemeClr val="tx1"/>
              </a:solidFill>
              <a:latin typeface="Calibri Light"/>
              <a:cs typeface="Calibri Light"/>
            </a:endParaRPr>
          </a:p>
          <a:p>
            <a:pPr algn="ctr"/>
            <a:r>
              <a:rPr lang="lv-LV" sz="1600">
                <a:solidFill>
                  <a:schemeClr val="tx1"/>
                </a:solidFill>
                <a:latin typeface="Calibri Light"/>
                <a:cs typeface="Calibri Light"/>
              </a:rPr>
              <a:t>Vizuāli plastiskā māksla IV</a:t>
            </a:r>
            <a:endParaRPr lang="lv-LV">
              <a:solidFill>
                <a:schemeClr val="tx1"/>
              </a:solidFill>
            </a:endParaRPr>
          </a:p>
          <a:p>
            <a:pPr algn="ctr"/>
            <a:endParaRPr lang="lv-LV" sz="1600">
              <a:solidFill>
                <a:schemeClr val="tx1"/>
              </a:solidFill>
              <a:latin typeface="Calibri Light"/>
              <a:cs typeface="Calibri Light"/>
            </a:endParaRPr>
          </a:p>
        </p:txBody>
      </p:sp>
      <p:cxnSp>
        <p:nvCxnSpPr>
          <p:cNvPr id="16" name="Straight Arrow Connector 15">
            <a:extLst>
              <a:ext uri="{FF2B5EF4-FFF2-40B4-BE49-F238E27FC236}">
                <a16:creationId xmlns:a16="http://schemas.microsoft.com/office/drawing/2014/main" id="{94A74EE5-7891-2A48-F8F6-0EE408BA6B49}"/>
              </a:ext>
            </a:extLst>
          </p:cNvPr>
          <p:cNvCxnSpPr/>
          <p:nvPr/>
        </p:nvCxnSpPr>
        <p:spPr>
          <a:xfrm>
            <a:off x="661307" y="3151414"/>
            <a:ext cx="7119257" cy="8164"/>
          </a:xfrm>
          <a:prstGeom prst="straightConnector1">
            <a:avLst/>
          </a:prstGeom>
          <a:ln w="28575">
            <a:solidFill>
              <a:srgbClr val="7D9FD5"/>
            </a:solidFill>
          </a:ln>
        </p:spPr>
        <p:style>
          <a:lnRef idx="1">
            <a:schemeClr val="accent1"/>
          </a:lnRef>
          <a:fillRef idx="0">
            <a:schemeClr val="accent1"/>
          </a:fillRef>
          <a:effectRef idx="0">
            <a:schemeClr val="accent1"/>
          </a:effectRef>
          <a:fontRef idx="minor">
            <a:schemeClr val="tx1"/>
          </a:fontRef>
        </p:style>
      </p:cxnSp>
      <p:sp>
        <p:nvSpPr>
          <p:cNvPr id="18" name="Taisnstūris 7">
            <a:extLst>
              <a:ext uri="{FF2B5EF4-FFF2-40B4-BE49-F238E27FC236}">
                <a16:creationId xmlns:a16="http://schemas.microsoft.com/office/drawing/2014/main" id="{B81A763F-055F-3D73-F43A-009662748529}"/>
              </a:ext>
            </a:extLst>
          </p:cNvPr>
          <p:cNvSpPr/>
          <p:nvPr/>
        </p:nvSpPr>
        <p:spPr>
          <a:xfrm>
            <a:off x="2996293" y="4042995"/>
            <a:ext cx="2173873" cy="571500"/>
          </a:xfrm>
          <a:prstGeom prst="rect">
            <a:avLst/>
          </a:prstGeom>
          <a:solidFill>
            <a:schemeClr val="bg1"/>
          </a:solidFill>
          <a:ln>
            <a:solidFill>
              <a:srgbClr val="7D9FD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39575" rtl="0" eaLnBrk="1" latinLnBrk="0" hangingPunct="1">
              <a:defRPr sz="1700" kern="1200">
                <a:solidFill>
                  <a:schemeClr val="lt1"/>
                </a:solidFill>
                <a:latin typeface="+mn-lt"/>
                <a:ea typeface="+mn-ea"/>
                <a:cs typeface="+mn-cs"/>
              </a:defRPr>
            </a:lvl1pPr>
            <a:lvl2pPr marL="469788" algn="l" defTabSz="939575" rtl="0" eaLnBrk="1" latinLnBrk="0" hangingPunct="1">
              <a:defRPr sz="1700" kern="1200">
                <a:solidFill>
                  <a:schemeClr val="lt1"/>
                </a:solidFill>
                <a:latin typeface="+mn-lt"/>
                <a:ea typeface="+mn-ea"/>
                <a:cs typeface="+mn-cs"/>
              </a:defRPr>
            </a:lvl2pPr>
            <a:lvl3pPr marL="939575" algn="l" defTabSz="939575" rtl="0" eaLnBrk="1" latinLnBrk="0" hangingPunct="1">
              <a:defRPr sz="1700" kern="1200">
                <a:solidFill>
                  <a:schemeClr val="lt1"/>
                </a:solidFill>
                <a:latin typeface="+mn-lt"/>
                <a:ea typeface="+mn-ea"/>
                <a:cs typeface="+mn-cs"/>
              </a:defRPr>
            </a:lvl3pPr>
            <a:lvl4pPr marL="1409365" algn="l" defTabSz="939575" rtl="0" eaLnBrk="1" latinLnBrk="0" hangingPunct="1">
              <a:defRPr sz="1700" kern="1200">
                <a:solidFill>
                  <a:schemeClr val="lt1"/>
                </a:solidFill>
                <a:latin typeface="+mn-lt"/>
                <a:ea typeface="+mn-ea"/>
                <a:cs typeface="+mn-cs"/>
              </a:defRPr>
            </a:lvl4pPr>
            <a:lvl5pPr marL="1879152" algn="l" defTabSz="939575" rtl="0" eaLnBrk="1" latinLnBrk="0" hangingPunct="1">
              <a:defRPr sz="1700" kern="1200">
                <a:solidFill>
                  <a:schemeClr val="lt1"/>
                </a:solidFill>
                <a:latin typeface="+mn-lt"/>
                <a:ea typeface="+mn-ea"/>
                <a:cs typeface="+mn-cs"/>
              </a:defRPr>
            </a:lvl5pPr>
            <a:lvl6pPr marL="2348940" algn="l" defTabSz="939575" rtl="0" eaLnBrk="1" latinLnBrk="0" hangingPunct="1">
              <a:defRPr sz="1700" kern="1200">
                <a:solidFill>
                  <a:schemeClr val="lt1"/>
                </a:solidFill>
                <a:latin typeface="+mn-lt"/>
                <a:ea typeface="+mn-ea"/>
                <a:cs typeface="+mn-cs"/>
              </a:defRPr>
            </a:lvl6pPr>
            <a:lvl7pPr marL="2818729" algn="l" defTabSz="939575" rtl="0" eaLnBrk="1" latinLnBrk="0" hangingPunct="1">
              <a:defRPr sz="1700" kern="1200">
                <a:solidFill>
                  <a:schemeClr val="lt1"/>
                </a:solidFill>
                <a:latin typeface="+mn-lt"/>
                <a:ea typeface="+mn-ea"/>
                <a:cs typeface="+mn-cs"/>
              </a:defRPr>
            </a:lvl7pPr>
            <a:lvl8pPr marL="3288515" algn="l" defTabSz="939575" rtl="0" eaLnBrk="1" latinLnBrk="0" hangingPunct="1">
              <a:defRPr sz="1700" kern="1200">
                <a:solidFill>
                  <a:schemeClr val="lt1"/>
                </a:solidFill>
                <a:latin typeface="+mn-lt"/>
                <a:ea typeface="+mn-ea"/>
                <a:cs typeface="+mn-cs"/>
              </a:defRPr>
            </a:lvl8pPr>
            <a:lvl9pPr marL="3758305" algn="l" defTabSz="939575" rtl="0" eaLnBrk="1" latinLnBrk="0" hangingPunct="1">
              <a:defRPr sz="1700" kern="1200">
                <a:solidFill>
                  <a:schemeClr val="lt1"/>
                </a:solidFill>
                <a:latin typeface="+mn-lt"/>
                <a:ea typeface="+mn-ea"/>
                <a:cs typeface="+mn-cs"/>
              </a:defRPr>
            </a:lvl9pPr>
          </a:lstStyle>
          <a:p>
            <a:pPr algn="ctr"/>
            <a:r>
              <a:rPr lang="lv-LV">
                <a:solidFill>
                  <a:schemeClr val="tx1"/>
                </a:solidFill>
                <a:latin typeface="Calibri Light"/>
                <a:cs typeface="Calibri Light"/>
              </a:rPr>
              <a:t>Noslēguma darbs</a:t>
            </a:r>
            <a:endParaRPr lang="lv-LV">
              <a:solidFill>
                <a:schemeClr val="tx1"/>
              </a:solidFill>
              <a:latin typeface="Calibri Light"/>
              <a:cs typeface="Calibri"/>
            </a:endParaRPr>
          </a:p>
        </p:txBody>
      </p:sp>
      <p:sp>
        <p:nvSpPr>
          <p:cNvPr id="8" name="Taisnstūris 7">
            <a:extLst>
              <a:ext uri="{FF2B5EF4-FFF2-40B4-BE49-F238E27FC236}">
                <a16:creationId xmlns:a16="http://schemas.microsoft.com/office/drawing/2014/main" id="{28CBBF21-373D-5670-6B00-A2D842EC736A}"/>
              </a:ext>
            </a:extLst>
          </p:cNvPr>
          <p:cNvSpPr/>
          <p:nvPr/>
        </p:nvSpPr>
        <p:spPr>
          <a:xfrm>
            <a:off x="5396593" y="4042995"/>
            <a:ext cx="2296337" cy="571500"/>
          </a:xfrm>
          <a:prstGeom prst="rect">
            <a:avLst/>
          </a:prstGeom>
          <a:solidFill>
            <a:schemeClr val="bg1"/>
          </a:solid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39575" rtl="0" eaLnBrk="1" latinLnBrk="0" hangingPunct="1">
              <a:defRPr sz="1700" kern="1200">
                <a:solidFill>
                  <a:schemeClr val="lt1"/>
                </a:solidFill>
                <a:latin typeface="+mn-lt"/>
                <a:ea typeface="+mn-ea"/>
                <a:cs typeface="+mn-cs"/>
              </a:defRPr>
            </a:lvl1pPr>
            <a:lvl2pPr marL="469788" algn="l" defTabSz="939575" rtl="0" eaLnBrk="1" latinLnBrk="0" hangingPunct="1">
              <a:defRPr sz="1700" kern="1200">
                <a:solidFill>
                  <a:schemeClr val="lt1"/>
                </a:solidFill>
                <a:latin typeface="+mn-lt"/>
                <a:ea typeface="+mn-ea"/>
                <a:cs typeface="+mn-cs"/>
              </a:defRPr>
            </a:lvl2pPr>
            <a:lvl3pPr marL="939575" algn="l" defTabSz="939575" rtl="0" eaLnBrk="1" latinLnBrk="0" hangingPunct="1">
              <a:defRPr sz="1700" kern="1200">
                <a:solidFill>
                  <a:schemeClr val="lt1"/>
                </a:solidFill>
                <a:latin typeface="+mn-lt"/>
                <a:ea typeface="+mn-ea"/>
                <a:cs typeface="+mn-cs"/>
              </a:defRPr>
            </a:lvl3pPr>
            <a:lvl4pPr marL="1409365" algn="l" defTabSz="939575" rtl="0" eaLnBrk="1" latinLnBrk="0" hangingPunct="1">
              <a:defRPr sz="1700" kern="1200">
                <a:solidFill>
                  <a:schemeClr val="lt1"/>
                </a:solidFill>
                <a:latin typeface="+mn-lt"/>
                <a:ea typeface="+mn-ea"/>
                <a:cs typeface="+mn-cs"/>
              </a:defRPr>
            </a:lvl4pPr>
            <a:lvl5pPr marL="1879152" algn="l" defTabSz="939575" rtl="0" eaLnBrk="1" latinLnBrk="0" hangingPunct="1">
              <a:defRPr sz="1700" kern="1200">
                <a:solidFill>
                  <a:schemeClr val="lt1"/>
                </a:solidFill>
                <a:latin typeface="+mn-lt"/>
                <a:ea typeface="+mn-ea"/>
                <a:cs typeface="+mn-cs"/>
              </a:defRPr>
            </a:lvl5pPr>
            <a:lvl6pPr marL="2348940" algn="l" defTabSz="939575" rtl="0" eaLnBrk="1" latinLnBrk="0" hangingPunct="1">
              <a:defRPr sz="1700" kern="1200">
                <a:solidFill>
                  <a:schemeClr val="lt1"/>
                </a:solidFill>
                <a:latin typeface="+mn-lt"/>
                <a:ea typeface="+mn-ea"/>
                <a:cs typeface="+mn-cs"/>
              </a:defRPr>
            </a:lvl6pPr>
            <a:lvl7pPr marL="2818729" algn="l" defTabSz="939575" rtl="0" eaLnBrk="1" latinLnBrk="0" hangingPunct="1">
              <a:defRPr sz="1700" kern="1200">
                <a:solidFill>
                  <a:schemeClr val="lt1"/>
                </a:solidFill>
                <a:latin typeface="+mn-lt"/>
                <a:ea typeface="+mn-ea"/>
                <a:cs typeface="+mn-cs"/>
              </a:defRPr>
            </a:lvl7pPr>
            <a:lvl8pPr marL="3288515" algn="l" defTabSz="939575" rtl="0" eaLnBrk="1" latinLnBrk="0" hangingPunct="1">
              <a:defRPr sz="1700" kern="1200">
                <a:solidFill>
                  <a:schemeClr val="lt1"/>
                </a:solidFill>
                <a:latin typeface="+mn-lt"/>
                <a:ea typeface="+mn-ea"/>
                <a:cs typeface="+mn-cs"/>
              </a:defRPr>
            </a:lvl8pPr>
            <a:lvl9pPr marL="3758305" algn="l" defTabSz="939575" rtl="0" eaLnBrk="1" latinLnBrk="0" hangingPunct="1">
              <a:defRPr sz="1700" kern="1200">
                <a:solidFill>
                  <a:schemeClr val="lt1"/>
                </a:solidFill>
                <a:latin typeface="+mn-lt"/>
                <a:ea typeface="+mn-ea"/>
                <a:cs typeface="+mn-cs"/>
              </a:defRPr>
            </a:lvl9pPr>
          </a:lstStyle>
          <a:p>
            <a:pPr algn="ctr"/>
            <a:r>
              <a:rPr lang="lv-LV">
                <a:solidFill>
                  <a:schemeClr val="tx1"/>
                </a:solidFill>
                <a:latin typeface="Calibri Light"/>
                <a:cs typeface="Calibri Light"/>
              </a:rPr>
              <a:t>1.variants vai 2.variants</a:t>
            </a:r>
            <a:endParaRPr lang="en-US"/>
          </a:p>
        </p:txBody>
      </p:sp>
    </p:spTree>
    <p:extLst>
      <p:ext uri="{BB962C8B-B14F-4D97-AF65-F5344CB8AC3E}">
        <p14:creationId xmlns:p14="http://schemas.microsoft.com/office/powerpoint/2010/main" val="1270336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8C656B1-6C83-086F-DDD4-27B57E869D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12" name="Subtitle 2"/>
          <p:cNvSpPr>
            <a:spLocks noGrp="1"/>
          </p:cNvSpPr>
          <p:nvPr>
            <p:ph type="subTitle" idx="1"/>
          </p:nvPr>
        </p:nvSpPr>
        <p:spPr>
          <a:xfrm>
            <a:off x="1405216" y="1794106"/>
            <a:ext cx="3330810" cy="1055431"/>
          </a:xfrm>
        </p:spPr>
        <p:txBody>
          <a:bodyPr vert="horz" lIns="93957" tIns="46979" rIns="93957" bIns="46979" rtlCol="0" anchor="t">
            <a:noAutofit/>
          </a:bodyPr>
          <a:lstStyle/>
          <a:p>
            <a:pPr marL="342900" indent="-342900" algn="l">
              <a:spcBef>
                <a:spcPts val="0"/>
              </a:spcBef>
              <a:buFont typeface="Arial"/>
              <a:buChar char="•"/>
            </a:pPr>
            <a:r>
              <a:rPr lang="lv-LV" sz="2000">
                <a:solidFill>
                  <a:schemeClr val="tx1"/>
                </a:solidFill>
                <a:latin typeface="Calibri Light"/>
                <a:ea typeface="Calibri Light" panose="020F0302020204030204" pitchFamily="34" charset="0"/>
                <a:cs typeface="Calibri Light"/>
              </a:rPr>
              <a:t>pedagoģiskais personāls </a:t>
            </a:r>
            <a:endParaRPr lang="en-US"/>
          </a:p>
          <a:p>
            <a:pPr marL="342900" indent="-342900" algn="l">
              <a:spcBef>
                <a:spcPts val="0"/>
              </a:spcBef>
              <a:buFont typeface="Arial"/>
              <a:buChar char="•"/>
            </a:pPr>
            <a:r>
              <a:rPr lang="lv-LV" sz="2000">
                <a:solidFill>
                  <a:schemeClr val="tx1"/>
                </a:solidFill>
                <a:latin typeface="Calibri Light"/>
                <a:ea typeface="Calibri Light" panose="020F0302020204030204" pitchFamily="34" charset="0"/>
                <a:cs typeface="Calibri Light"/>
              </a:rPr>
              <a:t>materiāli tehniskie resursi</a:t>
            </a:r>
            <a:endParaRPr lang="lv-LV" sz="2000">
              <a:solidFill>
                <a:schemeClr val="tx1"/>
              </a:solidFill>
              <a:latin typeface="Calibri Light" panose="020F0302020204030204" pitchFamily="34" charset="0"/>
              <a:ea typeface="Calibri Light" panose="020F0302020204030204" pitchFamily="34" charset="0"/>
              <a:cs typeface="Calibri Light"/>
            </a:endParaRPr>
          </a:p>
          <a:p>
            <a:pPr marL="342900" indent="-342900" algn="l">
              <a:spcBef>
                <a:spcPts val="0"/>
              </a:spcBef>
              <a:buFont typeface="Arial"/>
              <a:buChar char="•"/>
            </a:pPr>
            <a:r>
              <a:rPr lang="lv-LV" sz="2000">
                <a:solidFill>
                  <a:prstClr val="black"/>
                </a:solidFill>
                <a:latin typeface="Calibri Light"/>
                <a:ea typeface="Calibri Light" panose="020F0302020204030204" pitchFamily="34" charset="0"/>
                <a:cs typeface="Calibri Light"/>
              </a:rPr>
              <a:t>a</a:t>
            </a:r>
            <a:r>
              <a:rPr kumimoji="0" lang="lv-LV" sz="2000" b="0" i="0" u="none" strike="noStrike" kern="1200" cap="none" spc="0" normalizeH="0" baseline="0" noProof="0">
                <a:ln>
                  <a:noFill/>
                </a:ln>
                <a:solidFill>
                  <a:prstClr val="black"/>
                </a:solidFill>
                <a:effectLst/>
                <a:uLnTx/>
                <a:uFillTx/>
                <a:latin typeface="Calibri Light"/>
                <a:ea typeface="Calibri Light" panose="020F0302020204030204" pitchFamily="34" charset="0"/>
                <a:cs typeface="Calibri Light"/>
              </a:rPr>
              <a:t>udzēkņu skaits</a:t>
            </a:r>
            <a:r>
              <a:rPr lang="lv-LV" sz="2000">
                <a:solidFill>
                  <a:prstClr val="black"/>
                </a:solidFill>
                <a:latin typeface="Calibri Light"/>
                <a:ea typeface="Calibri Light" panose="020F0302020204030204" pitchFamily="34" charset="0"/>
                <a:cs typeface="Calibri Light"/>
              </a:rPr>
              <a:t> </a:t>
            </a:r>
            <a:endParaRPr lang="lv-LV" sz="2000">
              <a:solidFill>
                <a:prstClr val="black"/>
              </a:solidFill>
              <a:latin typeface="Calibri Light" panose="020F0302020204030204" pitchFamily="34" charset="0"/>
              <a:ea typeface="Calibri Light" panose="020F0302020204030204" pitchFamily="34" charset="0"/>
              <a:cs typeface="Calibri Light"/>
            </a:endParaRPr>
          </a:p>
          <a:p>
            <a:pPr marL="285750" indent="-285750" algn="l">
              <a:spcBef>
                <a:spcPts val="0"/>
              </a:spcBef>
              <a:buFont typeface="Arial"/>
              <a:buChar char="•"/>
            </a:pPr>
            <a:endParaRPr lang="lv-LV" sz="1800" b="1">
              <a:solidFill>
                <a:schemeClr val="tx1"/>
              </a:solidFill>
              <a:latin typeface="Calibri Light" panose="020F0302020204030204" pitchFamily="34" charset="0"/>
              <a:ea typeface="Calibri Light" panose="020F0302020204030204" pitchFamily="34" charset="0"/>
              <a:cs typeface="Calibri Light"/>
            </a:endParaRPr>
          </a:p>
          <a:p>
            <a:pPr marL="285750" indent="-285750" algn="l">
              <a:lnSpc>
                <a:spcPct val="100000"/>
              </a:lnSpc>
              <a:spcBef>
                <a:spcPts val="0"/>
              </a:spcBef>
              <a:buFont typeface="Arial"/>
              <a:buChar char="•"/>
            </a:pPr>
            <a:endParaRPr lang="lv-LV" sz="1800" b="1">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a:lnSpc>
                <a:spcPct val="100000"/>
              </a:lnSpc>
              <a:spcBef>
                <a:spcPts val="0"/>
              </a:spcBef>
              <a:buFont typeface="Arial"/>
              <a:buChar char="•"/>
            </a:pPr>
            <a:endParaRPr lang="lv-LV" sz="180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lnSpc>
                <a:spcPct val="100000"/>
              </a:lnSpc>
              <a:spcBef>
                <a:spcPts val="0"/>
              </a:spcBef>
              <a:buFont typeface="Arial"/>
              <a:buChar char="•"/>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a:lnSpc>
                <a:spcPct val="100000"/>
              </a:lnSpc>
              <a:spcBef>
                <a:spcPts val="0"/>
              </a:spcBef>
              <a:buFont typeface="Arial"/>
              <a:buChar char="•"/>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a:spcBef>
                <a:spcPts val="0"/>
              </a:spcBef>
              <a:buFont typeface="Arial"/>
              <a:buChar char="•"/>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Slide Number Placeholder 11">
            <a:extLst>
              <a:ext uri="{FF2B5EF4-FFF2-40B4-BE49-F238E27FC236}">
                <a16:creationId xmlns:a16="http://schemas.microsoft.com/office/drawing/2014/main" id="{02EC19E6-1379-FEAE-8887-AD10B4772EE3}"/>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29</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Taisnstūris 2">
            <a:extLst>
              <a:ext uri="{FF2B5EF4-FFF2-40B4-BE49-F238E27FC236}">
                <a16:creationId xmlns:a16="http://schemas.microsoft.com/office/drawing/2014/main" id="{89679CF7-F04A-4C72-4B52-6548CDA2F4AD}"/>
              </a:ext>
            </a:extLst>
          </p:cNvPr>
          <p:cNvSpPr/>
          <p:nvPr/>
        </p:nvSpPr>
        <p:spPr>
          <a:xfrm>
            <a:off x="4955175" y="675410"/>
            <a:ext cx="2296884" cy="528452"/>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sz="1600">
                <a:solidFill>
                  <a:schemeClr val="tx1"/>
                </a:solidFill>
                <a:latin typeface="Calibri Light"/>
                <a:cs typeface="Calibri Light"/>
              </a:rPr>
              <a:t>Vizuāli plastiskā māksla I</a:t>
            </a:r>
            <a:endParaRPr lang="en-US">
              <a:solidFill>
                <a:schemeClr val="tx1"/>
              </a:solidFill>
            </a:endParaRPr>
          </a:p>
        </p:txBody>
      </p:sp>
      <p:sp>
        <p:nvSpPr>
          <p:cNvPr id="13" name="Taisnstūris 5">
            <a:extLst>
              <a:ext uri="{FF2B5EF4-FFF2-40B4-BE49-F238E27FC236}">
                <a16:creationId xmlns:a16="http://schemas.microsoft.com/office/drawing/2014/main" id="{551E34D5-D841-0DF7-6DDB-DDC347192754}"/>
              </a:ext>
            </a:extLst>
          </p:cNvPr>
          <p:cNvSpPr/>
          <p:nvPr/>
        </p:nvSpPr>
        <p:spPr>
          <a:xfrm>
            <a:off x="4947558" y="1299074"/>
            <a:ext cx="2304501" cy="489857"/>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600">
              <a:solidFill>
                <a:schemeClr val="tx1"/>
              </a:solidFill>
              <a:latin typeface="Calibri Light"/>
              <a:ea typeface="Calibri Light" panose="020F0302020204030204" pitchFamily="34" charset="0"/>
              <a:cs typeface="Calibri Light"/>
            </a:endParaRPr>
          </a:p>
          <a:p>
            <a:pPr algn="ctr"/>
            <a:r>
              <a:rPr lang="lv-LV" sz="1600">
                <a:solidFill>
                  <a:schemeClr val="tx1"/>
                </a:solidFill>
                <a:latin typeface="Calibri Light"/>
                <a:ea typeface="Calibri Light" panose="020F0302020204030204" pitchFamily="34" charset="0"/>
                <a:cs typeface="Calibri Light"/>
              </a:rPr>
              <a:t>Vizuāli plastiskā māksla II</a:t>
            </a:r>
            <a:endParaRPr lang="lv-LV">
              <a:solidFill>
                <a:schemeClr val="tx1"/>
              </a:solidFill>
            </a:endParaRPr>
          </a:p>
          <a:p>
            <a:pPr algn="ctr"/>
            <a:endParaRPr lang="lv-LV">
              <a:solidFill>
                <a:schemeClr val="tx1"/>
              </a:solidFill>
              <a:cs typeface="Calibri"/>
            </a:endParaRPr>
          </a:p>
        </p:txBody>
      </p:sp>
      <p:sp>
        <p:nvSpPr>
          <p:cNvPr id="14" name="Taisnstūris 2">
            <a:extLst>
              <a:ext uri="{FF2B5EF4-FFF2-40B4-BE49-F238E27FC236}">
                <a16:creationId xmlns:a16="http://schemas.microsoft.com/office/drawing/2014/main" id="{F2075291-217B-CCEE-863E-186BAA00D942}"/>
              </a:ext>
            </a:extLst>
          </p:cNvPr>
          <p:cNvSpPr/>
          <p:nvPr/>
        </p:nvSpPr>
        <p:spPr>
          <a:xfrm>
            <a:off x="4955175" y="1900053"/>
            <a:ext cx="2305048" cy="528452"/>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600">
              <a:solidFill>
                <a:schemeClr val="tx1"/>
              </a:solidFill>
              <a:latin typeface="Calibri Light"/>
              <a:cs typeface="Calibri Light"/>
            </a:endParaRPr>
          </a:p>
          <a:p>
            <a:pPr algn="ctr"/>
            <a:r>
              <a:rPr lang="lv-LV" sz="1600">
                <a:solidFill>
                  <a:schemeClr val="tx1"/>
                </a:solidFill>
                <a:latin typeface="Calibri Light"/>
                <a:cs typeface="Calibri Light"/>
              </a:rPr>
              <a:t>Vizuāli plastiskā māksla III</a:t>
            </a:r>
            <a:endParaRPr lang="lv-LV">
              <a:solidFill>
                <a:schemeClr val="tx1"/>
              </a:solidFill>
            </a:endParaRPr>
          </a:p>
          <a:p>
            <a:pPr algn="ctr"/>
            <a:endParaRPr lang="lv-LV" sz="1600">
              <a:solidFill>
                <a:schemeClr val="tx1"/>
              </a:solidFill>
              <a:latin typeface="Calibri Light"/>
              <a:cs typeface="Calibri Light"/>
            </a:endParaRPr>
          </a:p>
        </p:txBody>
      </p:sp>
      <p:sp>
        <p:nvSpPr>
          <p:cNvPr id="15" name="Taisnstūris 5">
            <a:extLst>
              <a:ext uri="{FF2B5EF4-FFF2-40B4-BE49-F238E27FC236}">
                <a16:creationId xmlns:a16="http://schemas.microsoft.com/office/drawing/2014/main" id="{0D559531-0232-B77C-4C7B-ED86374112DE}"/>
              </a:ext>
            </a:extLst>
          </p:cNvPr>
          <p:cNvSpPr/>
          <p:nvPr/>
        </p:nvSpPr>
        <p:spPr>
          <a:xfrm>
            <a:off x="4947558" y="2531881"/>
            <a:ext cx="2304501" cy="498021"/>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600">
              <a:solidFill>
                <a:schemeClr val="tx1"/>
              </a:solidFill>
              <a:latin typeface="Calibri Light"/>
              <a:cs typeface="Calibri Light"/>
            </a:endParaRPr>
          </a:p>
          <a:p>
            <a:pPr algn="ctr"/>
            <a:r>
              <a:rPr lang="lv-LV" sz="1600">
                <a:solidFill>
                  <a:schemeClr val="tx1"/>
                </a:solidFill>
                <a:latin typeface="Calibri Light"/>
                <a:cs typeface="Calibri Light"/>
              </a:rPr>
              <a:t>Vizuāli plastiskā māksla IV</a:t>
            </a:r>
            <a:endParaRPr lang="lv-LV">
              <a:solidFill>
                <a:schemeClr val="tx1"/>
              </a:solidFill>
            </a:endParaRPr>
          </a:p>
          <a:p>
            <a:pPr algn="ctr"/>
            <a:endParaRPr lang="lv-LV" sz="1600">
              <a:solidFill>
                <a:schemeClr val="tx1"/>
              </a:solidFill>
              <a:latin typeface="Calibri Light"/>
              <a:cs typeface="Calibri Light"/>
            </a:endParaRPr>
          </a:p>
        </p:txBody>
      </p:sp>
      <p:cxnSp>
        <p:nvCxnSpPr>
          <p:cNvPr id="16" name="Straight Arrow Connector 15">
            <a:extLst>
              <a:ext uri="{FF2B5EF4-FFF2-40B4-BE49-F238E27FC236}">
                <a16:creationId xmlns:a16="http://schemas.microsoft.com/office/drawing/2014/main" id="{94A74EE5-7891-2A48-F8F6-0EE408BA6B49}"/>
              </a:ext>
            </a:extLst>
          </p:cNvPr>
          <p:cNvCxnSpPr/>
          <p:nvPr/>
        </p:nvCxnSpPr>
        <p:spPr>
          <a:xfrm>
            <a:off x="661307" y="3135085"/>
            <a:ext cx="8049985" cy="8164"/>
          </a:xfrm>
          <a:prstGeom prst="straightConnector1">
            <a:avLst/>
          </a:prstGeom>
          <a:ln w="28575">
            <a:solidFill>
              <a:srgbClr val="7D9FD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722B0BF-C45A-6F04-FE43-6ABD83C001AF}"/>
              </a:ext>
            </a:extLst>
          </p:cNvPr>
          <p:cNvSpPr/>
          <p:nvPr/>
        </p:nvSpPr>
        <p:spPr>
          <a:xfrm>
            <a:off x="7380513" y="681717"/>
            <a:ext cx="1387929" cy="506187"/>
          </a:xfrm>
          <a:prstGeom prst="rect">
            <a:avLst/>
          </a:prstGeom>
          <a:solidFill>
            <a:schemeClr val="bg1"/>
          </a:solidFill>
          <a:ln>
            <a:solidFill>
              <a:srgbClr val="7D9FD5"/>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Calibri"/>
            </a:endParaRPr>
          </a:p>
          <a:p>
            <a:pPr algn="ctr"/>
            <a:r>
              <a:rPr lang="en-US">
                <a:solidFill>
                  <a:schemeClr val="tx1"/>
                </a:solidFill>
                <a:cs typeface="Calibri"/>
              </a:rPr>
              <a:t>1600/7 gadi</a:t>
            </a:r>
            <a:r>
              <a:rPr lang="en-US">
                <a:solidFill>
                  <a:srgbClr val="FFFFFF"/>
                </a:solidFill>
                <a:cs typeface="Calibri"/>
              </a:rPr>
              <a:t>00</a:t>
            </a:r>
            <a:endParaRPr lang="en-US">
              <a:cs typeface="Calibri"/>
            </a:endParaRPr>
          </a:p>
        </p:txBody>
      </p:sp>
      <p:sp>
        <p:nvSpPr>
          <p:cNvPr id="9" name="Rectangle 8">
            <a:extLst>
              <a:ext uri="{FF2B5EF4-FFF2-40B4-BE49-F238E27FC236}">
                <a16:creationId xmlns:a16="http://schemas.microsoft.com/office/drawing/2014/main" id="{9477B10F-882B-BFF1-3AF0-0D3DA5F36F46}"/>
              </a:ext>
            </a:extLst>
          </p:cNvPr>
          <p:cNvSpPr/>
          <p:nvPr/>
        </p:nvSpPr>
        <p:spPr>
          <a:xfrm>
            <a:off x="7380513" y="1294038"/>
            <a:ext cx="1387929" cy="489859"/>
          </a:xfrm>
          <a:prstGeom prst="rect">
            <a:avLst/>
          </a:prstGeom>
          <a:solidFill>
            <a:schemeClr val="bg1"/>
          </a:solidFill>
          <a:ln>
            <a:solidFill>
              <a:srgbClr val="7D9FD5"/>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cs typeface="Calibri"/>
            </a:endParaRPr>
          </a:p>
          <a:p>
            <a:pPr algn="ctr"/>
            <a:r>
              <a:rPr lang="en-US">
                <a:solidFill>
                  <a:schemeClr val="tx1"/>
                </a:solidFill>
                <a:cs typeface="Calibri"/>
              </a:rPr>
              <a:t>2090/7 gadi</a:t>
            </a:r>
            <a:r>
              <a:rPr lang="en-US">
                <a:solidFill>
                  <a:srgbClr val="FFFFFF"/>
                </a:solidFill>
                <a:cs typeface="Calibri"/>
              </a:rPr>
              <a:t>00</a:t>
            </a:r>
            <a:endParaRPr lang="en-US">
              <a:cs typeface="Calibri"/>
            </a:endParaRPr>
          </a:p>
        </p:txBody>
      </p:sp>
      <p:sp>
        <p:nvSpPr>
          <p:cNvPr id="10" name="Rectangle 9">
            <a:extLst>
              <a:ext uri="{FF2B5EF4-FFF2-40B4-BE49-F238E27FC236}">
                <a16:creationId xmlns:a16="http://schemas.microsoft.com/office/drawing/2014/main" id="{8B37A6AE-5088-4F99-6411-A6D67B21D0C2}"/>
              </a:ext>
            </a:extLst>
          </p:cNvPr>
          <p:cNvSpPr/>
          <p:nvPr/>
        </p:nvSpPr>
        <p:spPr>
          <a:xfrm>
            <a:off x="7380513" y="1906360"/>
            <a:ext cx="1420586" cy="506187"/>
          </a:xfrm>
          <a:prstGeom prst="rect">
            <a:avLst/>
          </a:prstGeom>
          <a:solidFill>
            <a:schemeClr val="bg1"/>
          </a:solidFill>
          <a:ln>
            <a:solidFill>
              <a:srgbClr val="7D9FD5"/>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cs typeface="Calibri"/>
            </a:endParaRPr>
          </a:p>
          <a:p>
            <a:pPr algn="ctr"/>
            <a:r>
              <a:rPr lang="en-US">
                <a:solidFill>
                  <a:schemeClr val="tx1"/>
                </a:solidFill>
                <a:cs typeface="Calibri"/>
              </a:rPr>
              <a:t>2090/5 gadi</a:t>
            </a:r>
            <a:r>
              <a:rPr lang="en-US">
                <a:solidFill>
                  <a:srgbClr val="FFFFFF"/>
                </a:solidFill>
                <a:cs typeface="Calibri"/>
              </a:rPr>
              <a:t>00</a:t>
            </a:r>
            <a:endParaRPr lang="en-US">
              <a:cs typeface="Calibri"/>
            </a:endParaRPr>
          </a:p>
        </p:txBody>
      </p:sp>
      <p:sp>
        <p:nvSpPr>
          <p:cNvPr id="17" name="Rectangle 16">
            <a:extLst>
              <a:ext uri="{FF2B5EF4-FFF2-40B4-BE49-F238E27FC236}">
                <a16:creationId xmlns:a16="http://schemas.microsoft.com/office/drawing/2014/main" id="{7C55CD85-6357-013E-2B78-931F70611000}"/>
              </a:ext>
            </a:extLst>
          </p:cNvPr>
          <p:cNvSpPr/>
          <p:nvPr/>
        </p:nvSpPr>
        <p:spPr>
          <a:xfrm>
            <a:off x="7380513" y="2518681"/>
            <a:ext cx="1420586" cy="506187"/>
          </a:xfrm>
          <a:prstGeom prst="rect">
            <a:avLst/>
          </a:prstGeom>
          <a:solidFill>
            <a:schemeClr val="bg1"/>
          </a:solidFill>
          <a:ln>
            <a:solidFill>
              <a:srgbClr val="7D9FD5"/>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cs typeface="Calibri"/>
            </a:endParaRPr>
          </a:p>
          <a:p>
            <a:pPr algn="ctr"/>
            <a:r>
              <a:rPr lang="en-US">
                <a:solidFill>
                  <a:schemeClr val="tx1"/>
                </a:solidFill>
                <a:cs typeface="Calibri"/>
              </a:rPr>
              <a:t>840/3 gadi</a:t>
            </a:r>
          </a:p>
          <a:p>
            <a:pPr algn="ctr"/>
            <a:r>
              <a:rPr lang="en-US">
                <a:solidFill>
                  <a:srgbClr val="FFFFFF"/>
                </a:solidFill>
                <a:cs typeface="Calibri"/>
              </a:rPr>
              <a:t>00</a:t>
            </a:r>
            <a:endParaRPr lang="en-US">
              <a:cs typeface="Calibri"/>
            </a:endParaRPr>
          </a:p>
        </p:txBody>
      </p:sp>
      <p:sp>
        <p:nvSpPr>
          <p:cNvPr id="19" name="Taisnstūris 5">
            <a:extLst>
              <a:ext uri="{FF2B5EF4-FFF2-40B4-BE49-F238E27FC236}">
                <a16:creationId xmlns:a16="http://schemas.microsoft.com/office/drawing/2014/main" id="{D6EF190B-A930-EE94-C5DB-60BA1D04E8DF}"/>
              </a:ext>
            </a:extLst>
          </p:cNvPr>
          <p:cNvSpPr/>
          <p:nvPr/>
        </p:nvSpPr>
        <p:spPr>
          <a:xfrm>
            <a:off x="661308" y="3242174"/>
            <a:ext cx="3243393" cy="52251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solidFill>
                  <a:schemeClr val="tx1"/>
                </a:solidFill>
                <a:latin typeface="Calibri Light"/>
                <a:cs typeface="Calibri Light"/>
              </a:rPr>
              <a:t>9 vai 12 mācību priekšmeti?</a:t>
            </a:r>
            <a:endParaRPr lang="en-US"/>
          </a:p>
        </p:txBody>
      </p:sp>
      <p:sp>
        <p:nvSpPr>
          <p:cNvPr id="20" name="Taisnstūris 5">
            <a:extLst>
              <a:ext uri="{FF2B5EF4-FFF2-40B4-BE49-F238E27FC236}">
                <a16:creationId xmlns:a16="http://schemas.microsoft.com/office/drawing/2014/main" id="{A5A21CDF-AF8F-9B38-E11D-E0B280993C86}"/>
              </a:ext>
            </a:extLst>
          </p:cNvPr>
          <p:cNvSpPr/>
          <p:nvPr/>
        </p:nvSpPr>
        <p:spPr>
          <a:xfrm>
            <a:off x="4041322" y="3242174"/>
            <a:ext cx="4770114" cy="52251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solidFill>
                  <a:schemeClr val="tx1"/>
                </a:solidFill>
                <a:latin typeface="Calibri Light"/>
                <a:cs typeface="Calibri Light"/>
              </a:rPr>
              <a:t>Kādas ir iespējas tehnoloģiju apguvei </a:t>
            </a:r>
            <a:endParaRPr lang="en-US">
              <a:solidFill>
                <a:schemeClr val="tx1"/>
              </a:solidFill>
              <a:latin typeface="Calibri"/>
              <a:cs typeface="Calibri"/>
            </a:endParaRPr>
          </a:p>
          <a:p>
            <a:pPr algn="ctr"/>
            <a:r>
              <a:rPr lang="lv-LV">
                <a:solidFill>
                  <a:schemeClr val="tx1"/>
                </a:solidFill>
                <a:latin typeface="Calibri Light"/>
                <a:cs typeface="Calibri Light"/>
              </a:rPr>
              <a:t>(foto, video, animācija, datorgrafika)?</a:t>
            </a:r>
            <a:endParaRPr lang="en-US">
              <a:solidFill>
                <a:schemeClr val="tx1"/>
              </a:solidFill>
              <a:cs typeface="Calibri"/>
            </a:endParaRPr>
          </a:p>
        </p:txBody>
      </p:sp>
      <p:sp>
        <p:nvSpPr>
          <p:cNvPr id="21" name="Taisnstūris 5">
            <a:extLst>
              <a:ext uri="{FF2B5EF4-FFF2-40B4-BE49-F238E27FC236}">
                <a16:creationId xmlns:a16="http://schemas.microsoft.com/office/drawing/2014/main" id="{BCA59686-8869-0B78-41F7-25CC2BEABE9E}"/>
              </a:ext>
            </a:extLst>
          </p:cNvPr>
          <p:cNvSpPr/>
          <p:nvPr/>
        </p:nvSpPr>
        <p:spPr>
          <a:xfrm>
            <a:off x="661308" y="3850190"/>
            <a:ext cx="8150127" cy="52251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solidFill>
                  <a:schemeClr val="tx1"/>
                </a:solidFill>
                <a:latin typeface="Calibri Light"/>
                <a:cs typeface="Calibri Light"/>
              </a:rPr>
              <a:t>Kādas ir iespējas materiālos balstītu prasmju un tehnoloģiju apguvei?</a:t>
            </a:r>
          </a:p>
        </p:txBody>
      </p:sp>
      <p:sp>
        <p:nvSpPr>
          <p:cNvPr id="22" name="Taisnstūris 5">
            <a:extLst>
              <a:ext uri="{FF2B5EF4-FFF2-40B4-BE49-F238E27FC236}">
                <a16:creationId xmlns:a16="http://schemas.microsoft.com/office/drawing/2014/main" id="{4E802226-EA05-82B6-85B4-68327AA24EF9}"/>
              </a:ext>
            </a:extLst>
          </p:cNvPr>
          <p:cNvSpPr/>
          <p:nvPr/>
        </p:nvSpPr>
        <p:spPr>
          <a:xfrm>
            <a:off x="661308" y="4448335"/>
            <a:ext cx="8150127" cy="52251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solidFill>
                  <a:schemeClr val="tx1"/>
                </a:solidFill>
                <a:latin typeface="Calibri Light"/>
                <a:cs typeface="Calibri Light"/>
              </a:rPr>
              <a:t>Vai iespējama dažādu programmu īstenošana vienā iestādē?</a:t>
            </a:r>
            <a:endParaRPr lang="en-US">
              <a:solidFill>
                <a:schemeClr val="tx1"/>
              </a:solidFill>
            </a:endParaRPr>
          </a:p>
        </p:txBody>
      </p:sp>
      <p:sp>
        <p:nvSpPr>
          <p:cNvPr id="6" name="Title 3">
            <a:extLst>
              <a:ext uri="{FF2B5EF4-FFF2-40B4-BE49-F238E27FC236}">
                <a16:creationId xmlns:a16="http://schemas.microsoft.com/office/drawing/2014/main" id="{FA7F5F36-97CD-A9BE-5493-58A661C5CE88}"/>
              </a:ext>
            </a:extLst>
          </p:cNvPr>
          <p:cNvSpPr txBox="1">
            <a:spLocks/>
          </p:cNvSpPr>
          <p:nvPr/>
        </p:nvSpPr>
        <p:spPr>
          <a:xfrm>
            <a:off x="1408857" y="600007"/>
            <a:ext cx="3540875" cy="699855"/>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spcBef>
                <a:spcPts val="0"/>
              </a:spcBef>
            </a:pPr>
            <a:r>
              <a:rPr lang="lv-LV" sz="2400">
                <a:solidFill>
                  <a:schemeClr val="accent1">
                    <a:lumMod val="75000"/>
                  </a:schemeClr>
                </a:solidFill>
                <a:latin typeface="Calibri Light"/>
                <a:ea typeface="Calibri Light" panose="020F0302020204030204" pitchFamily="34" charset="0"/>
                <a:cs typeface="Calibri Light"/>
              </a:rPr>
              <a:t>Izglītības programmu izvēle</a:t>
            </a:r>
            <a:endParaRPr lang="en-US">
              <a:solidFill>
                <a:schemeClr val="accent1">
                  <a:lumMod val="75000"/>
                </a:schemeClr>
              </a:solidFill>
              <a:latin typeface="Calibri Light"/>
              <a:cs typeface="Calibri Light"/>
            </a:endParaRPr>
          </a:p>
          <a:p>
            <a:pPr algn="l">
              <a:spcBef>
                <a:spcPts val="0"/>
              </a:spcBef>
            </a:pPr>
            <a:r>
              <a:rPr lang="lv-LV" sz="2000">
                <a:solidFill>
                  <a:schemeClr val="accent1">
                    <a:lumMod val="75000"/>
                  </a:schemeClr>
                </a:solidFill>
                <a:cs typeface="Calibri"/>
              </a:rPr>
              <a:t>MĀKSLĀ</a:t>
            </a:r>
          </a:p>
        </p:txBody>
      </p:sp>
    </p:spTree>
    <p:extLst>
      <p:ext uri="{BB962C8B-B14F-4D97-AF65-F5344CB8AC3E}">
        <p14:creationId xmlns:p14="http://schemas.microsoft.com/office/powerpoint/2010/main" val="98958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8CAA948C-C09E-691B-2BAA-4EC4AE0C645C}"/>
              </a:ext>
            </a:extLst>
          </p:cNvPr>
          <p:cNvSpPr/>
          <p:nvPr/>
        </p:nvSpPr>
        <p:spPr>
          <a:xfrm>
            <a:off x="4272077" y="1225074"/>
            <a:ext cx="4392000" cy="972000"/>
          </a:xfrm>
          <a:prstGeom prst="rect">
            <a:avLst/>
          </a:prstGeom>
          <a:solidFill>
            <a:srgbClr val="D3D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a:ln>
                  <a:noFill/>
                </a:ln>
                <a:solidFill>
                  <a:prstClr val="black"/>
                </a:solidFill>
                <a:effectLst/>
                <a:uLnTx/>
                <a:uFillTx/>
                <a:latin typeface="+mj-lt"/>
                <a:ea typeface="Cambria" panose="02040503050406030204" pitchFamily="18" charset="0"/>
                <a:cs typeface="Calibri Light" panose="020F0302020204030204" pitchFamily="34" charset="0"/>
              </a:rPr>
              <a:t>Pēctecība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a:ln>
                  <a:noFill/>
                </a:ln>
                <a:solidFill>
                  <a:prstClr val="black"/>
                </a:solidFill>
                <a:effectLst/>
                <a:uLnTx/>
                <a:uFillTx/>
                <a:latin typeface="+mj-lt"/>
                <a:ea typeface="Cambria" panose="02040503050406030204" pitchFamily="18" charset="0"/>
                <a:cs typeface="Calibri Light" panose="020F0302020204030204" pitchFamily="34" charset="0"/>
              </a:rPr>
              <a:t>sagatavošanās nākamajam</a:t>
            </a:r>
            <a:r>
              <a:rPr kumimoji="0" lang="lv-LV" sz="1600" b="0" i="0" u="none" strike="noStrike" kern="1200" cap="none" spc="0" normalizeH="0" noProof="0">
                <a:ln>
                  <a:noFill/>
                </a:ln>
                <a:solidFill>
                  <a:prstClr val="black"/>
                </a:solidFill>
                <a:effectLst/>
                <a:uLnTx/>
                <a:uFillTx/>
                <a:latin typeface="+mj-lt"/>
                <a:ea typeface="Cambria" panose="02040503050406030204" pitchFamily="18" charset="0"/>
                <a:cs typeface="Calibri Light" panose="020F0302020204030204" pitchFamily="34" charset="0"/>
              </a:rPr>
              <a:t> izglītības posmam</a:t>
            </a:r>
            <a:endParaRPr kumimoji="0" lang="lv-LV" sz="1600" b="0" i="0" u="none" strike="noStrike" kern="1200" cap="none" spc="0" normalizeH="0" baseline="0" noProof="0">
              <a:ln>
                <a:noFill/>
              </a:ln>
              <a:solidFill>
                <a:prstClr val="black"/>
              </a:solidFill>
              <a:effectLst/>
              <a:uLnTx/>
              <a:uFillTx/>
              <a:latin typeface="+mj-lt"/>
              <a:ea typeface="Cambria" panose="02040503050406030204" pitchFamily="18" charset="0"/>
              <a:cs typeface="Calibri Light" panose="020F0302020204030204" pitchFamily="34" charset="0"/>
            </a:endParaRPr>
          </a:p>
        </p:txBody>
      </p:sp>
      <p:sp>
        <p:nvSpPr>
          <p:cNvPr id="5" name="Taisnstūris 4">
            <a:extLst>
              <a:ext uri="{FF2B5EF4-FFF2-40B4-BE49-F238E27FC236}">
                <a16:creationId xmlns:a16="http://schemas.microsoft.com/office/drawing/2014/main" id="{463603B1-DE7F-4935-EA54-706E4E0018A6}"/>
              </a:ext>
            </a:extLst>
          </p:cNvPr>
          <p:cNvSpPr/>
          <p:nvPr/>
        </p:nvSpPr>
        <p:spPr>
          <a:xfrm>
            <a:off x="582965" y="3357621"/>
            <a:ext cx="3628341" cy="1645976"/>
          </a:xfrm>
          <a:prstGeom prst="rect">
            <a:avLst/>
          </a:prstGeom>
          <a:solidFill>
            <a:srgbClr val="7D9FD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v-LV" sz="2400" b="1">
                <a:solidFill>
                  <a:prstClr val="black"/>
                </a:solidFill>
                <a:latin typeface="+mj-lt"/>
                <a:ea typeface="Cambria"/>
                <a:cs typeface="Calibri Light"/>
              </a:rPr>
              <a:t>R</a:t>
            </a:r>
            <a:r>
              <a:rPr kumimoji="0" lang="lv-LV" sz="2400" b="1" i="0" u="none" strike="noStrike" kern="1200" cap="none" spc="0" normalizeH="0" baseline="0" noProof="0" err="1">
                <a:ln>
                  <a:noFill/>
                </a:ln>
                <a:solidFill>
                  <a:prstClr val="black"/>
                </a:solidFill>
                <a:effectLst/>
                <a:uLnTx/>
                <a:uFillTx/>
                <a:latin typeface="+mj-lt"/>
                <a:ea typeface="Cambria"/>
                <a:cs typeface="Calibri Light"/>
              </a:rPr>
              <a:t>esursi</a:t>
            </a:r>
            <a:endParaRPr lang="lv-LV" sz="2000" b="1" i="0" u="none" strike="noStrike" kern="1200" cap="none" spc="0" normalizeH="0" baseline="0" noProof="0">
              <a:ln>
                <a:noFill/>
              </a:ln>
              <a:solidFill>
                <a:prstClr val="black"/>
              </a:solidFill>
              <a:effectLst/>
              <a:uLnTx/>
              <a:uFillTx/>
              <a:latin typeface="+mj-lt"/>
              <a:ea typeface="Cambria"/>
              <a:cs typeface="Calibri Light"/>
            </a:endParaRPr>
          </a:p>
        </p:txBody>
      </p:sp>
      <p:sp>
        <p:nvSpPr>
          <p:cNvPr id="6" name="Taisnstūris 5">
            <a:extLst>
              <a:ext uri="{FF2B5EF4-FFF2-40B4-BE49-F238E27FC236}">
                <a16:creationId xmlns:a16="http://schemas.microsoft.com/office/drawing/2014/main" id="{80BF79FF-170A-9676-2D60-2FE19BB83583}"/>
              </a:ext>
            </a:extLst>
          </p:cNvPr>
          <p:cNvSpPr/>
          <p:nvPr/>
        </p:nvSpPr>
        <p:spPr>
          <a:xfrm>
            <a:off x="4272077" y="2286681"/>
            <a:ext cx="4392000" cy="972000"/>
          </a:xfrm>
          <a:prstGeom prst="rect">
            <a:avLst/>
          </a:prstGeom>
          <a:solidFill>
            <a:srgbClr val="D3D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r>
              <a:rPr kumimoji="0" lang="lv-LV" sz="2000" b="1" i="0" u="none" strike="noStrike" kern="1200" cap="none" spc="0" normalizeH="0" baseline="0" noProof="0">
                <a:ln>
                  <a:noFill/>
                </a:ln>
                <a:solidFill>
                  <a:prstClr val="black"/>
                </a:solidFill>
                <a:effectLst/>
                <a:uLnTx/>
                <a:uFillTx/>
                <a:latin typeface="+mj-lt"/>
                <a:ea typeface="Cambria" panose="02040503050406030204" pitchFamily="18" charset="0"/>
                <a:cs typeface="Calibri Light" panose="020F0302020204030204" pitchFamily="34" charset="0"/>
              </a:rPr>
              <a:t>Aktualitātes vispārējā </a:t>
            </a:r>
            <a:r>
              <a:rPr lang="lv-LV" sz="2000" b="1">
                <a:solidFill>
                  <a:prstClr val="black"/>
                </a:solidFill>
                <a:latin typeface="+mj-lt"/>
                <a:ea typeface="Cambria" panose="02040503050406030204" pitchFamily="18" charset="0"/>
                <a:cs typeface="Calibri Light" panose="020F0302020204030204" pitchFamily="34" charset="0"/>
              </a:rPr>
              <a:t>izglītībā</a:t>
            </a:r>
          </a:p>
          <a:p>
            <a:pPr lvl="0" algn="ctr" defTabSz="685800"/>
            <a:r>
              <a:rPr lang="lv-LV" sz="1600">
                <a:solidFill>
                  <a:prstClr val="black"/>
                </a:solidFill>
                <a:latin typeface="+mj-lt"/>
                <a:ea typeface="Cambria" panose="02040503050406030204" pitchFamily="18" charset="0"/>
                <a:cs typeface="Calibri Light" panose="020F0302020204030204" pitchFamily="34" charset="0"/>
              </a:rPr>
              <a:t>Izmaiņas izglītības saturā</a:t>
            </a:r>
          </a:p>
          <a:p>
            <a:pPr lvl="0" algn="ctr" defTabSz="685800"/>
            <a:r>
              <a:rPr lang="lv-LV" sz="1600">
                <a:solidFill>
                  <a:prstClr val="black"/>
                </a:solidFill>
                <a:latin typeface="+mj-lt"/>
                <a:ea typeface="Cambria" panose="02040503050406030204" pitchFamily="18" charset="0"/>
                <a:cs typeface="Calibri Light" panose="020F0302020204030204" pitchFamily="34" charset="0"/>
              </a:rPr>
              <a:t>Slodzes samērīgums </a:t>
            </a:r>
            <a:endParaRPr kumimoji="0" lang="lv-LV" sz="1600" b="0" i="0" u="none" strike="noStrike" kern="1200" cap="none" spc="0" normalizeH="0" baseline="0" noProof="0">
              <a:ln>
                <a:noFill/>
              </a:ln>
              <a:solidFill>
                <a:prstClr val="black"/>
              </a:solidFill>
              <a:effectLst/>
              <a:uLnTx/>
              <a:uFillTx/>
              <a:latin typeface="+mj-lt"/>
              <a:ea typeface="Cambria" panose="02040503050406030204" pitchFamily="18" charset="0"/>
              <a:cs typeface="Calibri Light" panose="020F0302020204030204" pitchFamily="34" charset="0"/>
            </a:endParaRPr>
          </a:p>
        </p:txBody>
      </p:sp>
      <p:sp>
        <p:nvSpPr>
          <p:cNvPr id="7" name="Taisnstūris 6">
            <a:extLst>
              <a:ext uri="{FF2B5EF4-FFF2-40B4-BE49-F238E27FC236}">
                <a16:creationId xmlns:a16="http://schemas.microsoft.com/office/drawing/2014/main" id="{762E1953-7761-34B2-3F7F-E9D46915EFE7}"/>
              </a:ext>
            </a:extLst>
          </p:cNvPr>
          <p:cNvSpPr/>
          <p:nvPr/>
        </p:nvSpPr>
        <p:spPr>
          <a:xfrm>
            <a:off x="4277133" y="3357621"/>
            <a:ext cx="4386944" cy="1645976"/>
          </a:xfrm>
          <a:prstGeom prst="rect">
            <a:avLst/>
          </a:prstGeom>
          <a:solidFill>
            <a:srgbClr val="A6BD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lv-LV" sz="2000" b="1" i="0" u="none" strike="noStrike" kern="1200" cap="none" spc="0" normalizeH="0" baseline="0" noProof="0">
                <a:ln>
                  <a:noFill/>
                </a:ln>
                <a:solidFill>
                  <a:prstClr val="black"/>
                </a:solidFill>
                <a:effectLst/>
                <a:uLnTx/>
                <a:uFillTx/>
                <a:latin typeface="+mj-lt"/>
                <a:ea typeface="Cambria" panose="02040503050406030204" pitchFamily="18" charset="0"/>
                <a:cs typeface="Calibri Light" panose="020F0302020204030204" pitchFamily="34" charset="0"/>
              </a:rPr>
              <a:t>Administratīvi teritoriālā reforma</a:t>
            </a:r>
          </a:p>
          <a:p>
            <a:pPr algn="ctr" defTabSz="685800"/>
            <a:r>
              <a:rPr lang="lv-LV" sz="2000" b="1">
                <a:solidFill>
                  <a:schemeClr val="tx1"/>
                </a:solidFill>
                <a:latin typeface="+mj-lt"/>
                <a:ea typeface="Cambria" panose="02040503050406030204" pitchFamily="18" charset="0"/>
                <a:cs typeface="Calibri Light" panose="020F0302020204030204" pitchFamily="34" charset="0"/>
              </a:rPr>
              <a:t>Programmu izvēle </a:t>
            </a:r>
          </a:p>
          <a:p>
            <a:pPr algn="ctr" defTabSz="685800"/>
            <a:r>
              <a:rPr lang="lv-LV" sz="1600">
                <a:solidFill>
                  <a:schemeClr val="tx1"/>
                </a:solidFill>
                <a:latin typeface="+mj-lt"/>
                <a:ea typeface="Cambria" panose="02040503050406030204" pitchFamily="18" charset="0"/>
                <a:cs typeface="Calibri Light" panose="020F0302020204030204" pitchFamily="34" charset="0"/>
              </a:rPr>
              <a:t>atbilstoši pieejamiem materiāli tehniskajiem līdzekļiem un pedagogu pieejamībai</a:t>
            </a:r>
            <a:endParaRPr kumimoji="0" lang="lv-LV" sz="2700" b="0" i="0" u="none" strike="noStrike" kern="1200" cap="none" spc="0" normalizeH="0" baseline="0" noProof="0">
              <a:ln>
                <a:noFill/>
              </a:ln>
              <a:solidFill>
                <a:prstClr val="black"/>
              </a:solidFill>
              <a:effectLst/>
              <a:uLnTx/>
              <a:uFillTx/>
              <a:latin typeface="+mj-lt"/>
              <a:ea typeface="Cambria" panose="02040503050406030204" pitchFamily="18" charset="0"/>
            </a:endParaRPr>
          </a:p>
        </p:txBody>
      </p:sp>
      <p:pic>
        <p:nvPicPr>
          <p:cNvPr id="8" name="Picture 2">
            <a:extLst>
              <a:ext uri="{FF2B5EF4-FFF2-40B4-BE49-F238E27FC236}">
                <a16:creationId xmlns:a16="http://schemas.microsoft.com/office/drawing/2014/main" id="{E6D15CAC-0C3C-5AF9-6C32-6C426AC381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3" name="Taisnstūris 2">
            <a:extLst>
              <a:ext uri="{FF2B5EF4-FFF2-40B4-BE49-F238E27FC236}">
                <a16:creationId xmlns:a16="http://schemas.microsoft.com/office/drawing/2014/main" id="{1B1FDF2A-6596-6FDC-44E1-C893AAD4D7D1}"/>
              </a:ext>
            </a:extLst>
          </p:cNvPr>
          <p:cNvSpPr/>
          <p:nvPr/>
        </p:nvSpPr>
        <p:spPr>
          <a:xfrm>
            <a:off x="582965" y="1220066"/>
            <a:ext cx="3625428" cy="2038615"/>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a:ln>
                  <a:noFill/>
                </a:ln>
                <a:solidFill>
                  <a:prstClr val="black"/>
                </a:solidFill>
                <a:effectLst/>
                <a:uLnTx/>
                <a:uFillTx/>
                <a:latin typeface="+mj-lt"/>
                <a:ea typeface="Cambria"/>
                <a:cs typeface="Calibri Light"/>
              </a:rPr>
              <a:t>Satura pilnveide</a:t>
            </a:r>
            <a:endParaRPr lang="lv-LV" sz="2400" b="1" i="0" u="none" strike="noStrike" kern="1200" cap="none" spc="0" normalizeH="0" baseline="0" noProof="0">
              <a:ln>
                <a:noFill/>
              </a:ln>
              <a:solidFill>
                <a:prstClr val="black"/>
              </a:solidFill>
              <a:effectLst/>
              <a:uLnTx/>
              <a:uFillTx/>
              <a:latin typeface="+mj-lt"/>
              <a:ea typeface="Cambria"/>
              <a:cs typeface="Calibri Light"/>
            </a:endParaRPr>
          </a:p>
        </p:txBody>
      </p:sp>
      <p:sp>
        <p:nvSpPr>
          <p:cNvPr id="9" name="Title 3">
            <a:extLst>
              <a:ext uri="{FF2B5EF4-FFF2-40B4-BE49-F238E27FC236}">
                <a16:creationId xmlns:a16="http://schemas.microsoft.com/office/drawing/2014/main" id="{4224841A-FBAF-BC1B-59B2-E7F818638A9E}"/>
              </a:ext>
            </a:extLst>
          </p:cNvPr>
          <p:cNvSpPr txBox="1">
            <a:spLocks/>
          </p:cNvSpPr>
          <p:nvPr/>
        </p:nvSpPr>
        <p:spPr>
          <a:xfrm>
            <a:off x="1799999" y="360000"/>
            <a:ext cx="7344001"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marL="0" marR="0" lvl="0" indent="0" algn="l" defTabSz="685800" rtl="0" eaLnBrk="1" fontAlgn="auto" latinLnBrk="0" hangingPunct="1">
              <a:spcBef>
                <a:spcPct val="0"/>
              </a:spcBef>
              <a:spcAft>
                <a:spcPts val="0"/>
              </a:spcAft>
              <a:buClrTx/>
              <a:buSzTx/>
              <a:buFontTx/>
              <a:buNone/>
              <a:tabLst/>
              <a:defRPr/>
            </a:pPr>
            <a:r>
              <a:rPr kumimoji="0" lang="lv-LV" sz="2400" i="0" u="none" strike="noStrike" kern="1200" cap="none" spc="0" normalizeH="0" baseline="0" noProof="0">
                <a:ln>
                  <a:noFill/>
                </a:ln>
                <a:solidFill>
                  <a:schemeClr val="accent5">
                    <a:lumMod val="50000"/>
                  </a:schemeClr>
                </a:solidFill>
                <a:effectLst/>
                <a:uLnTx/>
                <a:uFillTx/>
                <a:latin typeface="Calibri"/>
                <a:ea typeface="Cambria"/>
                <a:cs typeface="Calibri"/>
              </a:rPr>
              <a:t>Profesionālās ievirzes izglītības standarta izstrādes ietvars</a:t>
            </a:r>
            <a:endParaRPr lang="lv-LV" sz="2400" i="0" u="none" strike="noStrike" kern="1200" cap="none" spc="0" normalizeH="0" baseline="0" noProof="0">
              <a:ln>
                <a:noFill/>
              </a:ln>
              <a:solidFill>
                <a:schemeClr val="accent5">
                  <a:lumMod val="50000"/>
                </a:schemeClr>
              </a:solidFill>
              <a:effectLst/>
              <a:uLnTx/>
              <a:uFillTx/>
              <a:latin typeface="Calibri"/>
              <a:ea typeface="Cambria"/>
              <a:cs typeface="Calibri"/>
            </a:endParaRPr>
          </a:p>
        </p:txBody>
      </p:sp>
      <p:sp>
        <p:nvSpPr>
          <p:cNvPr id="11" name="Slide Number Placeholder 11">
            <a:extLst>
              <a:ext uri="{FF2B5EF4-FFF2-40B4-BE49-F238E27FC236}">
                <a16:creationId xmlns:a16="http://schemas.microsoft.com/office/drawing/2014/main" id="{6B7963DE-194D-5FB3-90A9-943E4C326C45}"/>
              </a:ext>
            </a:extLst>
          </p:cNvPr>
          <p:cNvSpPr>
            <a:spLocks noGrp="1"/>
          </p:cNvSpPr>
          <p:nvPr>
            <p:ph type="sldNum" sz="quarter" idx="12"/>
          </p:nvPr>
        </p:nvSpPr>
        <p:spPr>
          <a:xfrm>
            <a:off x="6849140" y="4764046"/>
            <a:ext cx="2133600" cy="273842"/>
          </a:xfrm>
        </p:spPr>
        <p:txBody>
          <a:bodyPr/>
          <a:lstStyle/>
          <a:p>
            <a:fld id="{B6F15528-21DE-4FAA-801E-634DDDAF4B2B}" type="slidenum">
              <a:rPr lang="en-US" sz="12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3</a:t>
            </a:fld>
            <a:endParaRPr lang="en-US" sz="12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9508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1">
            <a:extLst>
              <a:ext uri="{FF2B5EF4-FFF2-40B4-BE49-F238E27FC236}">
                <a16:creationId xmlns:a16="http://schemas.microsoft.com/office/drawing/2014/main" id="{94195832-EE22-0B41-44CD-1B99C551F730}"/>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30</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1" name="Attēls 10" descr="Attēls, kurā ir teksts, ekrānuzņēmums, fonts, cipars&#10;&#10;Apraksts ģenerēts automātiski">
            <a:extLst>
              <a:ext uri="{FF2B5EF4-FFF2-40B4-BE49-F238E27FC236}">
                <a16:creationId xmlns:a16="http://schemas.microsoft.com/office/drawing/2014/main" id="{81CD9D38-5B75-847C-1702-D6CACFD0B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1" y="82777"/>
            <a:ext cx="9049177" cy="4536000"/>
          </a:xfrm>
          <a:prstGeom prst="rect">
            <a:avLst/>
          </a:prstGeom>
        </p:spPr>
      </p:pic>
      <p:sp>
        <p:nvSpPr>
          <p:cNvPr id="4" name="TextBox 3">
            <a:extLst>
              <a:ext uri="{FF2B5EF4-FFF2-40B4-BE49-F238E27FC236}">
                <a16:creationId xmlns:a16="http://schemas.microsoft.com/office/drawing/2014/main" id="{DE897F62-A364-7CA3-4E31-7E904569C87D}"/>
              </a:ext>
            </a:extLst>
          </p:cNvPr>
          <p:cNvSpPr txBox="1"/>
          <p:nvPr/>
        </p:nvSpPr>
        <p:spPr>
          <a:xfrm>
            <a:off x="274864" y="4733342"/>
            <a:ext cx="8164286" cy="307777"/>
          </a:xfrm>
          <a:prstGeom prst="rect">
            <a:avLst/>
          </a:prstGeom>
          <a:ln w="28575">
            <a:solidFill>
              <a:srgbClr val="F7964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lv-LV" sz="140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3"/>
              </a:rPr>
              <a:t>https://www.lnkc.gov.lv/lv/profesionalas-ievirzes-izglitibas-valsts-standarts</a:t>
            </a:r>
            <a:endParaRPr lang="lv-LV" sz="1400">
              <a:solidFill>
                <a:srgbClr val="0070C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63661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482CBE8A-C84F-44BB-8B97-8B78369FFF77}"/>
              </a:ext>
            </a:extLst>
          </p:cNvPr>
          <p:cNvSpPr>
            <a:spLocks noGrp="1"/>
          </p:cNvSpPr>
          <p:nvPr>
            <p:ph type="sldNum" sz="quarter" idx="12"/>
          </p:nvPr>
        </p:nvSpPr>
        <p:spPr/>
        <p:txBody>
          <a:bodyPr/>
          <a:lstStyle/>
          <a:p>
            <a:fld id="{B6F15528-21DE-4FAA-801E-634DDDAF4B2B}" type="slidenum">
              <a:rPr lang="en-US" smtClean="0"/>
              <a:pPr/>
              <a:t>31</a:t>
            </a:fld>
            <a:endParaRPr lang="en-US"/>
          </a:p>
        </p:txBody>
      </p:sp>
      <p:pic>
        <p:nvPicPr>
          <p:cNvPr id="5" name="Satura vietturis 4" descr="Attēls, kurā ir teksts, ekrānuzņēmums, fonts, cipars&#10;&#10;Apraksts ģenerēts automātiski">
            <a:extLst>
              <a:ext uri="{FF2B5EF4-FFF2-40B4-BE49-F238E27FC236}">
                <a16:creationId xmlns:a16="http://schemas.microsoft.com/office/drawing/2014/main" id="{DD109C99-4578-C542-3B9C-39C1B2C1A35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7293"/>
          <a:stretch/>
        </p:blipFill>
        <p:spPr>
          <a:xfrm>
            <a:off x="381000" y="136671"/>
            <a:ext cx="8229600" cy="1349229"/>
          </a:xfrm>
          <a:prstGeom prst="rect">
            <a:avLst/>
          </a:prstGeom>
        </p:spPr>
      </p:pic>
      <p:pic>
        <p:nvPicPr>
          <p:cNvPr id="1026" name="Attēls 2">
            <a:extLst>
              <a:ext uri="{FF2B5EF4-FFF2-40B4-BE49-F238E27FC236}">
                <a16:creationId xmlns:a16="http://schemas.microsoft.com/office/drawing/2014/main" id="{61795EAD-8CF5-D58C-3E2E-E13EA73E05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80" t="22844" r="26703" b="40557"/>
          <a:stretch/>
        </p:blipFill>
        <p:spPr bwMode="auto">
          <a:xfrm>
            <a:off x="380999" y="1559379"/>
            <a:ext cx="8376267" cy="258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ttēls 6" descr="Attēls, kurā ir teksts, ekrānuzņēmums, fonts, dokuments&#10;&#10;Apraksts ģenerēts automātiski">
            <a:extLst>
              <a:ext uri="{FF2B5EF4-FFF2-40B4-BE49-F238E27FC236}">
                <a16:creationId xmlns:a16="http://schemas.microsoft.com/office/drawing/2014/main" id="{6FCF75EA-0D99-4EDC-CA9E-07177BCA4DF5}"/>
              </a:ext>
            </a:extLst>
          </p:cNvPr>
          <p:cNvPicPr>
            <a:picLocks noChangeAspect="1"/>
          </p:cNvPicPr>
          <p:nvPr/>
        </p:nvPicPr>
        <p:blipFill rotWithShape="1">
          <a:blip r:embed="rId4">
            <a:extLst>
              <a:ext uri="{28A0092B-C50C-407E-A947-70E740481C1C}">
                <a14:useLocalDpi xmlns:a14="http://schemas.microsoft.com/office/drawing/2010/main" val="0"/>
              </a:ext>
            </a:extLst>
          </a:blip>
          <a:srcRect l="52249" t="52738" r="33408" b="43453"/>
          <a:stretch/>
        </p:blipFill>
        <p:spPr>
          <a:xfrm>
            <a:off x="2081891" y="4091836"/>
            <a:ext cx="1298123" cy="195352"/>
          </a:xfrm>
          <a:prstGeom prst="rect">
            <a:avLst/>
          </a:prstGeom>
        </p:spPr>
      </p:pic>
      <p:sp>
        <p:nvSpPr>
          <p:cNvPr id="8" name="TextBox 7">
            <a:extLst>
              <a:ext uri="{FF2B5EF4-FFF2-40B4-BE49-F238E27FC236}">
                <a16:creationId xmlns:a16="http://schemas.microsoft.com/office/drawing/2014/main" id="{798BC3BB-C427-CDDF-6B37-62429264F310}"/>
              </a:ext>
            </a:extLst>
          </p:cNvPr>
          <p:cNvSpPr txBox="1"/>
          <p:nvPr/>
        </p:nvSpPr>
        <p:spPr>
          <a:xfrm>
            <a:off x="295083" y="4459500"/>
            <a:ext cx="8164286" cy="307777"/>
          </a:xfrm>
          <a:prstGeom prst="rect">
            <a:avLst/>
          </a:prstGeom>
          <a:ln w="28575">
            <a:solidFill>
              <a:srgbClr val="F7964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lv-LV" sz="140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5"/>
              </a:rPr>
              <a:t>https://www.lnkc.gov.lv/lv/profesionalas-ievirzes-izglitibas-valsts-standarts</a:t>
            </a:r>
            <a:endParaRPr lang="lv-LV" sz="1400">
              <a:solidFill>
                <a:srgbClr val="0070C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0203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1">
            <a:extLst>
              <a:ext uri="{FF2B5EF4-FFF2-40B4-BE49-F238E27FC236}">
                <a16:creationId xmlns:a16="http://schemas.microsoft.com/office/drawing/2014/main" id="{94195832-EE22-0B41-44CD-1B99C551F730}"/>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32</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1" name="Attēls 10" descr="Attēls, kurā ir teksts, ekrānuzņēmums, fonts, cipars&#10;&#10;Apraksts ģenerēts automātiski">
            <a:extLst>
              <a:ext uri="{FF2B5EF4-FFF2-40B4-BE49-F238E27FC236}">
                <a16:creationId xmlns:a16="http://schemas.microsoft.com/office/drawing/2014/main" id="{81CD9D38-5B75-847C-1702-D6CACFD0BBB7}"/>
              </a:ext>
            </a:extLst>
          </p:cNvPr>
          <p:cNvPicPr>
            <a:picLocks noChangeAspect="1"/>
          </p:cNvPicPr>
          <p:nvPr/>
        </p:nvPicPr>
        <p:blipFill rotWithShape="1">
          <a:blip r:embed="rId2">
            <a:extLst>
              <a:ext uri="{28A0092B-C50C-407E-A947-70E740481C1C}">
                <a14:useLocalDpi xmlns:a14="http://schemas.microsoft.com/office/drawing/2010/main" val="0"/>
              </a:ext>
            </a:extLst>
          </a:blip>
          <a:srcRect b="65183"/>
          <a:stretch/>
        </p:blipFill>
        <p:spPr>
          <a:xfrm>
            <a:off x="47411" y="125141"/>
            <a:ext cx="9049177" cy="1579301"/>
          </a:xfrm>
          <a:prstGeom prst="rect">
            <a:avLst/>
          </a:prstGeom>
        </p:spPr>
      </p:pic>
      <p:pic>
        <p:nvPicPr>
          <p:cNvPr id="4" name="Attēls 3" descr="Attēls, kurā ir teksts, ekrānuzņēmums, fonts, dokuments&#10;&#10;Apraksts ģenerēts automātiski">
            <a:extLst>
              <a:ext uri="{FF2B5EF4-FFF2-40B4-BE49-F238E27FC236}">
                <a16:creationId xmlns:a16="http://schemas.microsoft.com/office/drawing/2014/main" id="{857C5377-6EE8-3FBC-483B-A0A0F0CA6EB1}"/>
              </a:ext>
            </a:extLst>
          </p:cNvPr>
          <p:cNvPicPr>
            <a:picLocks noChangeAspect="1"/>
          </p:cNvPicPr>
          <p:nvPr/>
        </p:nvPicPr>
        <p:blipFill rotWithShape="1">
          <a:blip r:embed="rId3">
            <a:extLst>
              <a:ext uri="{28A0092B-C50C-407E-A947-70E740481C1C}">
                <a14:useLocalDpi xmlns:a14="http://schemas.microsoft.com/office/drawing/2010/main" val="0"/>
              </a:ext>
            </a:extLst>
          </a:blip>
          <a:srcRect t="56015"/>
          <a:stretch/>
        </p:blipFill>
        <p:spPr>
          <a:xfrm>
            <a:off x="49616" y="1593591"/>
            <a:ext cx="9050400" cy="2271909"/>
          </a:xfrm>
          <a:prstGeom prst="rect">
            <a:avLst/>
          </a:prstGeom>
        </p:spPr>
      </p:pic>
      <p:sp>
        <p:nvSpPr>
          <p:cNvPr id="3" name="TextBox 2">
            <a:extLst>
              <a:ext uri="{FF2B5EF4-FFF2-40B4-BE49-F238E27FC236}">
                <a16:creationId xmlns:a16="http://schemas.microsoft.com/office/drawing/2014/main" id="{53858F09-001B-FF7E-2E58-80F30999DF04}"/>
              </a:ext>
            </a:extLst>
          </p:cNvPr>
          <p:cNvSpPr txBox="1"/>
          <p:nvPr/>
        </p:nvSpPr>
        <p:spPr>
          <a:xfrm>
            <a:off x="381000" y="4162500"/>
            <a:ext cx="8164286" cy="307777"/>
          </a:xfrm>
          <a:prstGeom prst="rect">
            <a:avLst/>
          </a:prstGeom>
          <a:ln w="28575">
            <a:solidFill>
              <a:srgbClr val="F7964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lv-LV" sz="140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4"/>
              </a:rPr>
              <a:t>https://www.lnkc.gov.lv/lv/profesionalas-ievirzes-izglitibas-valsts-standarts</a:t>
            </a:r>
            <a:endParaRPr lang="lv-LV" sz="1400">
              <a:solidFill>
                <a:srgbClr val="0070C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07628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7EDDEE-F182-3FE8-8657-4DF2CB233010}"/>
              </a:ext>
            </a:extLst>
          </p:cNvPr>
          <p:cNvSpPr>
            <a:spLocks noGrp="1"/>
          </p:cNvSpPr>
          <p:nvPr>
            <p:ph type="title"/>
          </p:nvPr>
        </p:nvSpPr>
        <p:spPr>
          <a:xfrm>
            <a:off x="457200" y="2143125"/>
            <a:ext cx="8229600" cy="857250"/>
          </a:xfrm>
        </p:spPr>
        <p:txBody>
          <a:bodyPr/>
          <a:lstStyle/>
          <a:p>
            <a:r>
              <a:rPr lang="lv-LV">
                <a:solidFill>
                  <a:srgbClr val="4472C4"/>
                </a:solidFill>
              </a:rPr>
              <a:t>MŪZIKA</a:t>
            </a:r>
          </a:p>
        </p:txBody>
      </p:sp>
      <p:pic>
        <p:nvPicPr>
          <p:cNvPr id="4" name="Picture 2">
            <a:extLst>
              <a:ext uri="{FF2B5EF4-FFF2-40B4-BE49-F238E27FC236}">
                <a16:creationId xmlns:a16="http://schemas.microsoft.com/office/drawing/2014/main" id="{9569CB9D-3C53-1C9E-DE90-F33EFC2656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pic>
        <p:nvPicPr>
          <p:cNvPr id="5" name="Attēls 4">
            <a:extLst>
              <a:ext uri="{FF2B5EF4-FFF2-40B4-BE49-F238E27FC236}">
                <a16:creationId xmlns:a16="http://schemas.microsoft.com/office/drawing/2014/main" id="{6ED5B94A-3B48-BEBF-6241-17789A9357E3}"/>
              </a:ext>
            </a:extLst>
          </p:cNvPr>
          <p:cNvPicPr>
            <a:picLocks noChangeAspect="1"/>
          </p:cNvPicPr>
          <p:nvPr/>
        </p:nvPicPr>
        <p:blipFill rotWithShape="1">
          <a:blip r:embed="rId3"/>
          <a:srcRect t="13762"/>
          <a:stretch/>
        </p:blipFill>
        <p:spPr>
          <a:xfrm>
            <a:off x="5660468" y="2416328"/>
            <a:ext cx="1850675" cy="2016000"/>
          </a:xfrm>
          <a:prstGeom prst="rect">
            <a:avLst/>
          </a:prstGeom>
          <a:ln>
            <a:noFill/>
          </a:ln>
          <a:effectLst/>
        </p:spPr>
      </p:pic>
    </p:spTree>
    <p:extLst>
      <p:ext uri="{BB962C8B-B14F-4D97-AF65-F5344CB8AC3E}">
        <p14:creationId xmlns:p14="http://schemas.microsoft.com/office/powerpoint/2010/main" val="3879685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8C656B1-6C83-086F-DDD4-27B57E869D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5" name="Title 3">
            <a:extLst>
              <a:ext uri="{FF2B5EF4-FFF2-40B4-BE49-F238E27FC236}">
                <a16:creationId xmlns:a16="http://schemas.microsoft.com/office/drawing/2014/main" id="{63664D8B-0E70-776C-9AA0-F7E953CDAE02}"/>
              </a:ext>
            </a:extLst>
          </p:cNvPr>
          <p:cNvSpPr txBox="1">
            <a:spLocks/>
          </p:cNvSpPr>
          <p:nvPr/>
        </p:nvSpPr>
        <p:spPr>
          <a:xfrm>
            <a:off x="1653785" y="613274"/>
            <a:ext cx="3598025"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spcBef>
                <a:spcPts val="0"/>
              </a:spcBef>
            </a:pPr>
            <a:r>
              <a:rPr lang="lv-LV" sz="2400" b="1" dirty="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Izglītības programmu izvēle</a:t>
            </a:r>
            <a:endParaRPr lang="en-US" sz="2400" b="1" dirty="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algn="l">
              <a:spcBef>
                <a:spcPts val="0"/>
              </a:spcBef>
            </a:pPr>
            <a:r>
              <a:rPr lang="lv-LV" sz="2400" b="1" dirty="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MŪZIKĀ</a:t>
            </a:r>
          </a:p>
        </p:txBody>
      </p:sp>
      <p:sp>
        <p:nvSpPr>
          <p:cNvPr id="2" name="Slide Number Placeholder 11">
            <a:extLst>
              <a:ext uri="{FF2B5EF4-FFF2-40B4-BE49-F238E27FC236}">
                <a16:creationId xmlns:a16="http://schemas.microsoft.com/office/drawing/2014/main" id="{02EC19E6-1379-FEAE-8887-AD10B4772EE3}"/>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34</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Taisnstūris 2">
            <a:extLst>
              <a:ext uri="{FF2B5EF4-FFF2-40B4-BE49-F238E27FC236}">
                <a16:creationId xmlns:a16="http://schemas.microsoft.com/office/drawing/2014/main" id="{89679CF7-F04A-4C72-4B52-6548CDA2F4AD}"/>
              </a:ext>
            </a:extLst>
          </p:cNvPr>
          <p:cNvSpPr/>
          <p:nvPr/>
        </p:nvSpPr>
        <p:spPr>
          <a:xfrm>
            <a:off x="434006" y="2262263"/>
            <a:ext cx="2581580" cy="572960"/>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sz="2000">
                <a:solidFill>
                  <a:schemeClr val="tx1"/>
                </a:solidFill>
                <a:latin typeface="Calibri"/>
                <a:cs typeface="Calibri Light"/>
              </a:rPr>
              <a:t>Instrumenta spēle </a:t>
            </a:r>
            <a:r>
              <a:rPr lang="lv-LV" sz="2000" b="1">
                <a:solidFill>
                  <a:schemeClr val="tx1"/>
                </a:solidFill>
                <a:latin typeface="Calibri"/>
                <a:cs typeface="Calibri Light"/>
              </a:rPr>
              <a:t>I</a:t>
            </a:r>
            <a:endParaRPr lang="en-US" sz="2000" b="1">
              <a:solidFill>
                <a:schemeClr val="tx1"/>
              </a:solidFill>
              <a:latin typeface="Calibri"/>
              <a:cs typeface="Calibri"/>
            </a:endParaRPr>
          </a:p>
        </p:txBody>
      </p:sp>
      <p:sp>
        <p:nvSpPr>
          <p:cNvPr id="13" name="Taisnstūris 5">
            <a:extLst>
              <a:ext uri="{FF2B5EF4-FFF2-40B4-BE49-F238E27FC236}">
                <a16:creationId xmlns:a16="http://schemas.microsoft.com/office/drawing/2014/main" id="{551E34D5-D841-0DF7-6DDB-DDC347192754}"/>
              </a:ext>
            </a:extLst>
          </p:cNvPr>
          <p:cNvSpPr/>
          <p:nvPr/>
        </p:nvSpPr>
        <p:spPr>
          <a:xfrm>
            <a:off x="3208831" y="2262251"/>
            <a:ext cx="2604470" cy="572290"/>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600">
              <a:solidFill>
                <a:schemeClr val="tx1"/>
              </a:solidFill>
              <a:latin typeface="Calibri Light"/>
              <a:ea typeface="Calibri Light" panose="020F0302020204030204" pitchFamily="34" charset="0"/>
              <a:cs typeface="Calibri Light"/>
            </a:endParaRPr>
          </a:p>
          <a:p>
            <a:pPr algn="ctr"/>
            <a:r>
              <a:rPr lang="lv-LV" sz="2000">
                <a:solidFill>
                  <a:schemeClr val="tx1"/>
                </a:solidFill>
                <a:latin typeface="Calibri"/>
                <a:ea typeface="Calibri Light" panose="020F0302020204030204" pitchFamily="34" charset="0"/>
                <a:cs typeface="Calibri Light"/>
              </a:rPr>
              <a:t>Instrumenta spēle </a:t>
            </a:r>
            <a:r>
              <a:rPr lang="lv-LV" sz="2000" b="1" dirty="0">
                <a:solidFill>
                  <a:schemeClr val="tx1"/>
                </a:solidFill>
                <a:latin typeface="Calibri"/>
                <a:ea typeface="Calibri Light" panose="020F0302020204030204" pitchFamily="34" charset="0"/>
                <a:cs typeface="Calibri Light"/>
              </a:rPr>
              <a:t>II</a:t>
            </a:r>
            <a:endParaRPr lang="lv-LV" sz="2000" b="1" dirty="0">
              <a:solidFill>
                <a:schemeClr val="tx1"/>
              </a:solidFill>
              <a:latin typeface="Calibri"/>
              <a:cs typeface="Calibri"/>
            </a:endParaRPr>
          </a:p>
          <a:p>
            <a:pPr algn="ctr"/>
            <a:endParaRPr lang="lv-LV">
              <a:solidFill>
                <a:schemeClr val="tx1"/>
              </a:solidFill>
              <a:cs typeface="Calibri"/>
            </a:endParaRPr>
          </a:p>
        </p:txBody>
      </p:sp>
      <p:sp>
        <p:nvSpPr>
          <p:cNvPr id="14" name="Taisnstūris 2">
            <a:extLst>
              <a:ext uri="{FF2B5EF4-FFF2-40B4-BE49-F238E27FC236}">
                <a16:creationId xmlns:a16="http://schemas.microsoft.com/office/drawing/2014/main" id="{F2075291-217B-CCEE-863E-186BAA00D942}"/>
              </a:ext>
            </a:extLst>
          </p:cNvPr>
          <p:cNvSpPr/>
          <p:nvPr/>
        </p:nvSpPr>
        <p:spPr>
          <a:xfrm>
            <a:off x="6012844" y="2260946"/>
            <a:ext cx="2442786" cy="574015"/>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600">
              <a:solidFill>
                <a:schemeClr val="tx1"/>
              </a:solidFill>
              <a:latin typeface="Calibri Light"/>
              <a:cs typeface="Calibri Light"/>
            </a:endParaRPr>
          </a:p>
          <a:p>
            <a:pPr algn="ctr"/>
            <a:r>
              <a:rPr lang="lv-LV" sz="2000">
                <a:solidFill>
                  <a:schemeClr val="tx1"/>
                </a:solidFill>
                <a:latin typeface="Calibri"/>
                <a:cs typeface="Calibri Light"/>
              </a:rPr>
              <a:t>Instrumenta spēle </a:t>
            </a:r>
            <a:r>
              <a:rPr lang="lv-LV" sz="2000" b="1" dirty="0">
                <a:solidFill>
                  <a:schemeClr val="tx1"/>
                </a:solidFill>
                <a:latin typeface="Calibri"/>
                <a:cs typeface="Calibri Light"/>
              </a:rPr>
              <a:t>III</a:t>
            </a:r>
            <a:endParaRPr lang="lv-LV" sz="2000" b="1" dirty="0">
              <a:solidFill>
                <a:schemeClr val="tx1"/>
              </a:solidFill>
              <a:latin typeface="Calibri"/>
              <a:cs typeface="Calibri"/>
            </a:endParaRPr>
          </a:p>
          <a:p>
            <a:pPr algn="ctr"/>
            <a:endParaRPr lang="lv-LV" sz="1600">
              <a:solidFill>
                <a:schemeClr val="tx1"/>
              </a:solidFill>
              <a:latin typeface="Calibri Light"/>
              <a:cs typeface="Calibri Light"/>
            </a:endParaRPr>
          </a:p>
        </p:txBody>
      </p:sp>
      <p:sp>
        <p:nvSpPr>
          <p:cNvPr id="16" name="Taisnstūris 5">
            <a:extLst>
              <a:ext uri="{FF2B5EF4-FFF2-40B4-BE49-F238E27FC236}">
                <a16:creationId xmlns:a16="http://schemas.microsoft.com/office/drawing/2014/main" id="{AFD3B999-7FE4-9D59-DB4B-AB177EC9041C}"/>
              </a:ext>
            </a:extLst>
          </p:cNvPr>
          <p:cNvSpPr/>
          <p:nvPr/>
        </p:nvSpPr>
        <p:spPr>
          <a:xfrm>
            <a:off x="400050" y="2992591"/>
            <a:ext cx="2622908" cy="142058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br>
              <a:rPr lang="en-US" sz="1400">
                <a:latin typeface="Calibri Light"/>
                <a:ea typeface="Segoe UI"/>
                <a:cs typeface="Segoe UI"/>
              </a:rPr>
            </a:br>
            <a:endParaRPr lang="en-US" sz="1400">
              <a:solidFill>
                <a:srgbClr val="FFFFFF"/>
              </a:solidFill>
              <a:latin typeface="Calibri Light"/>
              <a:ea typeface="Segoe UI"/>
              <a:cs typeface="Segoe UI"/>
            </a:endParaRPr>
          </a:p>
          <a:p>
            <a:r>
              <a:rPr lang="lv-LV" sz="2000" b="1">
                <a:solidFill>
                  <a:schemeClr val="accent1">
                    <a:lumMod val="75000"/>
                  </a:schemeClr>
                </a:solidFill>
                <a:latin typeface="Calibri Light"/>
                <a:ea typeface="Segoe UI"/>
                <a:cs typeface="Calibri Light"/>
              </a:rPr>
              <a:t>Kolektīvā muzicēšana</a:t>
            </a:r>
            <a:br>
              <a:rPr lang="lv-LV" sz="2000" b="1">
                <a:solidFill>
                  <a:schemeClr val="accent1">
                    <a:lumMod val="75000"/>
                  </a:schemeClr>
                </a:solidFill>
                <a:latin typeface="Calibri Light"/>
                <a:ea typeface="Segoe UI"/>
                <a:cs typeface="Calibri Light"/>
              </a:rPr>
            </a:br>
            <a:r>
              <a:rPr lang="lv-LV" sz="2000" b="1">
                <a:solidFill>
                  <a:schemeClr val="accent1">
                    <a:lumMod val="75000"/>
                  </a:schemeClr>
                </a:solidFill>
                <a:latin typeface="Calibri Light"/>
                <a:ea typeface="Segoe UI"/>
                <a:cs typeface="Calibri Light"/>
              </a:rPr>
              <a:t>2 stundas</a:t>
            </a:r>
            <a:r>
              <a:rPr lang="lv-LV" sz="2000">
                <a:solidFill>
                  <a:schemeClr val="accent1">
                    <a:lumMod val="75000"/>
                  </a:schemeClr>
                </a:solidFill>
                <a:latin typeface="Calibri Light"/>
                <a:ea typeface="Segoe UI"/>
                <a:cs typeface="Calibri Light"/>
              </a:rPr>
              <a:t> nedēļā </a:t>
            </a:r>
            <a:endParaRPr lang="en-US" sz="2000">
              <a:solidFill>
                <a:schemeClr val="accent1">
                  <a:lumMod val="75000"/>
                </a:schemeClr>
              </a:solidFill>
              <a:latin typeface="Calibri Light"/>
              <a:ea typeface="Segoe UI"/>
              <a:cs typeface="Calibri Light"/>
            </a:endParaRPr>
          </a:p>
          <a:p>
            <a:r>
              <a:rPr lang="lv-LV" sz="2000">
                <a:solidFill>
                  <a:schemeClr val="accent1">
                    <a:lumMod val="75000"/>
                  </a:schemeClr>
                </a:solidFill>
                <a:latin typeface="Calibri Light"/>
                <a:ea typeface="Segoe UI"/>
                <a:cs typeface="Calibri Light"/>
              </a:rPr>
              <a:t>(70 stundas)</a:t>
            </a:r>
            <a:endParaRPr lang="en-US" sz="2000">
              <a:solidFill>
                <a:schemeClr val="accent1">
                  <a:lumMod val="75000"/>
                </a:schemeClr>
              </a:solidFill>
              <a:latin typeface="Calibri Light"/>
              <a:ea typeface="Segoe UI"/>
              <a:cs typeface="Calibri Light"/>
            </a:endParaRPr>
          </a:p>
          <a:p>
            <a:pPr marL="285750" indent="-285750">
              <a:buFont typeface="Arial,Sans-Serif"/>
              <a:buChar char="•"/>
            </a:pPr>
            <a:r>
              <a:rPr lang="lv-LV" sz="2000">
                <a:solidFill>
                  <a:schemeClr val="accent1">
                    <a:lumMod val="75000"/>
                  </a:schemeClr>
                </a:solidFill>
                <a:latin typeface="Calibri Light"/>
                <a:ea typeface="Segoe UI"/>
                <a:cs typeface="Calibri Light"/>
              </a:rPr>
              <a:t>ansamblis</a:t>
            </a:r>
            <a:endParaRPr lang="lv-LV" sz="2000">
              <a:solidFill>
                <a:schemeClr val="accent1">
                  <a:lumMod val="75000"/>
                </a:schemeClr>
              </a:solidFill>
              <a:cs typeface="Calibri"/>
            </a:endParaRPr>
          </a:p>
          <a:p>
            <a:endParaRPr lang="en-US" sz="1400">
              <a:solidFill>
                <a:schemeClr val="accent1">
                  <a:lumMod val="75000"/>
                </a:schemeClr>
              </a:solidFill>
              <a:latin typeface="Calibri Light"/>
              <a:cs typeface="Segoe UI"/>
            </a:endParaRPr>
          </a:p>
        </p:txBody>
      </p:sp>
      <p:sp>
        <p:nvSpPr>
          <p:cNvPr id="20" name="Taisnstūris 5">
            <a:extLst>
              <a:ext uri="{FF2B5EF4-FFF2-40B4-BE49-F238E27FC236}">
                <a16:creationId xmlns:a16="http://schemas.microsoft.com/office/drawing/2014/main" id="{1467FCA1-9D8F-9611-A4BE-EC997423235F}"/>
              </a:ext>
            </a:extLst>
          </p:cNvPr>
          <p:cNvSpPr/>
          <p:nvPr/>
        </p:nvSpPr>
        <p:spPr>
          <a:xfrm>
            <a:off x="3200401" y="2992591"/>
            <a:ext cx="2614744" cy="142058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a:solidFill>
                  <a:schemeClr val="accent1">
                    <a:lumMod val="75000"/>
                  </a:schemeClr>
                </a:solidFill>
                <a:latin typeface="Calibri Light"/>
                <a:ea typeface="Segoe UI"/>
                <a:cs typeface="Segoe UI"/>
              </a:rPr>
              <a:t>​</a:t>
            </a:r>
            <a:br>
              <a:rPr lang="en-US" sz="1400">
                <a:solidFill>
                  <a:schemeClr val="accent1">
                    <a:lumMod val="75000"/>
                  </a:schemeClr>
                </a:solidFill>
                <a:latin typeface="Calibri Light"/>
                <a:ea typeface="Segoe UI"/>
                <a:cs typeface="Segoe UI"/>
              </a:rPr>
            </a:br>
            <a:endParaRPr lang="en-US" sz="1400">
              <a:solidFill>
                <a:schemeClr val="accent1">
                  <a:lumMod val="75000"/>
                </a:schemeClr>
              </a:solidFill>
              <a:latin typeface="Calibri Light"/>
              <a:ea typeface="Segoe UI"/>
              <a:cs typeface="Segoe UI"/>
            </a:endParaRPr>
          </a:p>
          <a:p>
            <a:r>
              <a:rPr lang="lv-LV" sz="2000" b="1">
                <a:solidFill>
                  <a:schemeClr val="accent1">
                    <a:lumMod val="75000"/>
                  </a:schemeClr>
                </a:solidFill>
                <a:latin typeface="Calibri Light"/>
                <a:ea typeface="Segoe UI"/>
                <a:cs typeface="Calibri Light"/>
              </a:rPr>
              <a:t>Kolektīvā muzicēšana</a:t>
            </a:r>
            <a:br>
              <a:rPr lang="lv-LV" sz="2000" b="1">
                <a:solidFill>
                  <a:schemeClr val="accent1">
                    <a:lumMod val="75000"/>
                  </a:schemeClr>
                </a:solidFill>
                <a:latin typeface="Calibri Light"/>
                <a:ea typeface="Segoe UI"/>
                <a:cs typeface="Calibri Light"/>
              </a:rPr>
            </a:br>
            <a:r>
              <a:rPr lang="lv-LV" sz="2000" b="1">
                <a:solidFill>
                  <a:schemeClr val="accent1">
                    <a:lumMod val="75000"/>
                  </a:schemeClr>
                </a:solidFill>
                <a:latin typeface="Calibri Light"/>
                <a:ea typeface="Segoe UI"/>
                <a:cs typeface="Calibri Light"/>
              </a:rPr>
              <a:t>4 stundas</a:t>
            </a:r>
            <a:r>
              <a:rPr lang="lv-LV" sz="2000">
                <a:solidFill>
                  <a:schemeClr val="accent1">
                    <a:lumMod val="75000"/>
                  </a:schemeClr>
                </a:solidFill>
                <a:latin typeface="Calibri Light"/>
                <a:ea typeface="Segoe UI"/>
                <a:cs typeface="Calibri Light"/>
              </a:rPr>
              <a:t> nedēļā </a:t>
            </a:r>
            <a:endParaRPr lang="en-US" sz="2000">
              <a:solidFill>
                <a:schemeClr val="accent1">
                  <a:lumMod val="75000"/>
                </a:schemeClr>
              </a:solidFill>
              <a:latin typeface="Calibri Light"/>
              <a:ea typeface="Segoe UI"/>
              <a:cs typeface="Calibri Light"/>
            </a:endParaRPr>
          </a:p>
          <a:p>
            <a:r>
              <a:rPr lang="lv-LV" sz="2000">
                <a:solidFill>
                  <a:schemeClr val="accent1">
                    <a:lumMod val="75000"/>
                  </a:schemeClr>
                </a:solidFill>
                <a:latin typeface="Calibri Light"/>
                <a:ea typeface="Segoe UI"/>
                <a:cs typeface="Calibri Light"/>
              </a:rPr>
              <a:t>(140 stundas)</a:t>
            </a:r>
            <a:endParaRPr lang="en-US" sz="2000">
              <a:solidFill>
                <a:schemeClr val="accent1">
                  <a:lumMod val="75000"/>
                </a:schemeClr>
              </a:solidFill>
              <a:latin typeface="Calibri Light"/>
              <a:ea typeface="Segoe UI"/>
              <a:cs typeface="Calibri Light"/>
            </a:endParaRPr>
          </a:p>
          <a:p>
            <a:pPr marL="285750" indent="-285750">
              <a:buFont typeface="Arial,Sans-Serif"/>
              <a:buChar char="•"/>
            </a:pPr>
            <a:r>
              <a:rPr lang="lv-LV" sz="2000">
                <a:solidFill>
                  <a:schemeClr val="accent1">
                    <a:lumMod val="75000"/>
                  </a:schemeClr>
                </a:solidFill>
                <a:latin typeface="Calibri Light"/>
                <a:ea typeface="Segoe UI"/>
                <a:cs typeface="Calibri Light"/>
              </a:rPr>
              <a:t>ansamblis/ orķestris</a:t>
            </a:r>
            <a:endParaRPr lang="lv-LV" sz="2000">
              <a:solidFill>
                <a:schemeClr val="accent1">
                  <a:lumMod val="75000"/>
                </a:schemeClr>
              </a:solidFill>
              <a:cs typeface="Calibri"/>
            </a:endParaRPr>
          </a:p>
          <a:p>
            <a:endParaRPr lang="en-US" sz="1400">
              <a:solidFill>
                <a:schemeClr val="accent1">
                  <a:lumMod val="75000"/>
                </a:schemeClr>
              </a:solidFill>
              <a:latin typeface="Calibri Light"/>
              <a:cs typeface="Segoe UI"/>
            </a:endParaRPr>
          </a:p>
        </p:txBody>
      </p:sp>
      <p:sp>
        <p:nvSpPr>
          <p:cNvPr id="21" name="Taisnstūris 5">
            <a:extLst>
              <a:ext uri="{FF2B5EF4-FFF2-40B4-BE49-F238E27FC236}">
                <a16:creationId xmlns:a16="http://schemas.microsoft.com/office/drawing/2014/main" id="{E500070A-74FD-A738-C83B-E990F0DC777B}"/>
              </a:ext>
            </a:extLst>
          </p:cNvPr>
          <p:cNvSpPr/>
          <p:nvPr/>
        </p:nvSpPr>
        <p:spPr>
          <a:xfrm>
            <a:off x="6008915" y="2992591"/>
            <a:ext cx="2459623" cy="142058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lv-LV" sz="1400" b="1" baseline="0">
                <a:latin typeface="Calibri Light"/>
                <a:ea typeface="Segoe UI"/>
                <a:cs typeface="Segoe UI"/>
              </a:rPr>
              <a:t>Kolektīvā muzicēšana</a:t>
            </a:r>
            <a:r>
              <a:rPr lang="en-US" sz="1400">
                <a:latin typeface="Calibri Light"/>
                <a:ea typeface="Segoe UI"/>
                <a:cs typeface="Segoe UI"/>
              </a:rPr>
              <a:t>​</a:t>
            </a:r>
            <a:br>
              <a:rPr lang="en-US" sz="1400">
                <a:latin typeface="Calibri Light"/>
                <a:ea typeface="Segoe UI"/>
                <a:cs typeface="Segoe UI"/>
              </a:rPr>
            </a:br>
            <a:r>
              <a:rPr lang="lv-LV" sz="2000">
                <a:solidFill>
                  <a:schemeClr val="accent1">
                    <a:lumMod val="75000"/>
                  </a:schemeClr>
                </a:solidFill>
                <a:latin typeface="Calibri Light"/>
                <a:ea typeface="Segoe UI"/>
                <a:cs typeface="Calibri Light"/>
              </a:rPr>
              <a:t>Īstenošana turpināma kā līdz šim</a:t>
            </a:r>
            <a:endParaRPr lang="en-US" sz="2000">
              <a:solidFill>
                <a:schemeClr val="accent1">
                  <a:lumMod val="75000"/>
                </a:schemeClr>
              </a:solidFill>
              <a:latin typeface="Calibri Light"/>
              <a:ea typeface="Segoe UI"/>
              <a:cs typeface="Segoe UI"/>
            </a:endParaRPr>
          </a:p>
          <a:p>
            <a:endParaRPr lang="lv-LV" sz="2000">
              <a:solidFill>
                <a:schemeClr val="accent1">
                  <a:lumMod val="75000"/>
                </a:schemeClr>
              </a:solidFill>
              <a:latin typeface="Calibri Light"/>
              <a:cs typeface="Calibri Light"/>
            </a:endParaRPr>
          </a:p>
          <a:p>
            <a:endParaRPr lang="en-US" sz="1400">
              <a:solidFill>
                <a:schemeClr val="accent1">
                  <a:lumMod val="75000"/>
                </a:schemeClr>
              </a:solidFill>
              <a:latin typeface="Calibri Light"/>
              <a:cs typeface="Segoe UI"/>
            </a:endParaRPr>
          </a:p>
        </p:txBody>
      </p:sp>
      <p:sp>
        <p:nvSpPr>
          <p:cNvPr id="3" name="Taisnstūris 20">
            <a:extLst>
              <a:ext uri="{FF2B5EF4-FFF2-40B4-BE49-F238E27FC236}">
                <a16:creationId xmlns:a16="http://schemas.microsoft.com/office/drawing/2014/main" id="{31827799-010B-8A05-4628-8F608F33688E}"/>
              </a:ext>
            </a:extLst>
          </p:cNvPr>
          <p:cNvSpPr/>
          <p:nvPr/>
        </p:nvSpPr>
        <p:spPr>
          <a:xfrm>
            <a:off x="452542" y="1616791"/>
            <a:ext cx="2581200" cy="462137"/>
          </a:xfrm>
          <a:prstGeom prst="rect">
            <a:avLst/>
          </a:prstGeom>
          <a:ln w="28575">
            <a:solidFill>
              <a:srgbClr val="E4002A"/>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a:ea typeface="Calibri Light" panose="020F0302020204030204" pitchFamily="34" charset="0"/>
                <a:cs typeface="Calibri Light"/>
              </a:rPr>
              <a:t>20V</a:t>
            </a:r>
          </a:p>
        </p:txBody>
      </p:sp>
      <p:sp>
        <p:nvSpPr>
          <p:cNvPr id="6" name="Taisnstūris 20">
            <a:extLst>
              <a:ext uri="{FF2B5EF4-FFF2-40B4-BE49-F238E27FC236}">
                <a16:creationId xmlns:a16="http://schemas.microsoft.com/office/drawing/2014/main" id="{A43CCE28-492F-5FBE-0A7D-C71F6D6373EE}"/>
              </a:ext>
            </a:extLst>
          </p:cNvPr>
          <p:cNvSpPr/>
          <p:nvPr/>
        </p:nvSpPr>
        <p:spPr>
          <a:xfrm>
            <a:off x="3208831" y="1616791"/>
            <a:ext cx="2606400" cy="462137"/>
          </a:xfrm>
          <a:prstGeom prst="rect">
            <a:avLst/>
          </a:prstGeom>
          <a:ln w="28575">
            <a:solidFill>
              <a:srgbClr val="E4002A"/>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a:ea typeface="Calibri Light" panose="020F0302020204030204" pitchFamily="34" charset="0"/>
                <a:cs typeface="Calibri Light"/>
              </a:rPr>
              <a:t>20V</a:t>
            </a:r>
          </a:p>
        </p:txBody>
      </p:sp>
      <p:sp>
        <p:nvSpPr>
          <p:cNvPr id="7" name="Taisnstūris 20">
            <a:extLst>
              <a:ext uri="{FF2B5EF4-FFF2-40B4-BE49-F238E27FC236}">
                <a16:creationId xmlns:a16="http://schemas.microsoft.com/office/drawing/2014/main" id="{0AA7733E-891D-9A8A-6A9B-0885B66DFDB8}"/>
              </a:ext>
            </a:extLst>
          </p:cNvPr>
          <p:cNvSpPr/>
          <p:nvPr/>
        </p:nvSpPr>
        <p:spPr>
          <a:xfrm>
            <a:off x="6012037" y="1616791"/>
            <a:ext cx="2444400" cy="462137"/>
          </a:xfrm>
          <a:prstGeom prst="rect">
            <a:avLst/>
          </a:prstGeom>
          <a:ln w="28575">
            <a:solidFill>
              <a:srgbClr val="E4002A"/>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a:ea typeface="Calibri Light" panose="020F0302020204030204" pitchFamily="34" charset="0"/>
                <a:cs typeface="Calibri Light"/>
              </a:rPr>
              <a:t>30V</a:t>
            </a:r>
          </a:p>
        </p:txBody>
      </p:sp>
    </p:spTree>
    <p:extLst>
      <p:ext uri="{BB962C8B-B14F-4D97-AF65-F5344CB8AC3E}">
        <p14:creationId xmlns:p14="http://schemas.microsoft.com/office/powerpoint/2010/main" val="3766783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481476" y="754876"/>
            <a:ext cx="8397027" cy="4351072"/>
          </a:xfrm>
        </p:spPr>
        <p:txBody>
          <a:bodyPr vert="horz" lIns="93957" tIns="46979" rIns="93957" bIns="46979" rtlCol="0" anchor="t">
            <a:noAutofit/>
          </a:bodyPr>
          <a:lstStyle/>
          <a:p>
            <a:pPr algn="l">
              <a:spcBef>
                <a:spcPts val="0"/>
              </a:spcBef>
            </a:pPr>
            <a:r>
              <a:rPr lang="lv-LV" sz="2000" b="1">
                <a:solidFill>
                  <a:schemeClr val="accent1">
                    <a:lumMod val="75000"/>
                  </a:schemeClr>
                </a:solidFill>
                <a:latin typeface="Calibri Light"/>
                <a:ea typeface="Calibri Light" panose="020F0302020204030204" pitchFamily="34" charset="0"/>
                <a:cs typeface="Calibri Light"/>
              </a:rPr>
              <a:t>Mūzikā </a:t>
            </a:r>
            <a:r>
              <a:rPr lang="lv-LV" sz="2000">
                <a:solidFill>
                  <a:schemeClr val="accent1">
                    <a:lumMod val="75000"/>
                  </a:schemeClr>
                </a:solidFill>
                <a:latin typeface="Calibri Light"/>
                <a:ea typeface="Calibri Light" panose="020F0302020204030204" pitchFamily="34" charset="0"/>
                <a:cs typeface="Calibri Light"/>
              </a:rPr>
              <a:t>kolektīvā muzicēšanas forma nosaka īstenojamo programmu</a:t>
            </a:r>
            <a:endParaRPr lang="en-US">
              <a:solidFill>
                <a:schemeClr val="accent1">
                  <a:lumMod val="75000"/>
                </a:schemeClr>
              </a:solidFill>
              <a:cs typeface="Calibri"/>
            </a:endParaRPr>
          </a:p>
          <a:p>
            <a:pPr algn="l">
              <a:lnSpc>
                <a:spcPct val="150000"/>
              </a:lnSpc>
              <a:spcBef>
                <a:spcPts val="0"/>
              </a:spcBef>
            </a:pPr>
            <a:r>
              <a:rPr lang="lv-LV" sz="2000" b="1">
                <a:solidFill>
                  <a:schemeClr val="accent1">
                    <a:lumMod val="75000"/>
                  </a:schemeClr>
                </a:solidFill>
                <a:latin typeface="Calibri Light"/>
                <a:ea typeface="Calibri Light" panose="020F0302020204030204" pitchFamily="34" charset="0"/>
                <a:cs typeface="Calibri Light"/>
              </a:rPr>
              <a:t>IP </a:t>
            </a:r>
            <a:r>
              <a:rPr lang="lv-LV" sz="2000" b="1" err="1">
                <a:solidFill>
                  <a:schemeClr val="accent1">
                    <a:lumMod val="75000"/>
                  </a:schemeClr>
                </a:solidFill>
                <a:latin typeface="Calibri Light"/>
                <a:ea typeface="Calibri Light" panose="020F0302020204030204" pitchFamily="34" charset="0"/>
                <a:cs typeface="Calibri Light"/>
              </a:rPr>
              <a:t>Taustiņinstrumentu</a:t>
            </a:r>
            <a:r>
              <a:rPr lang="lv-LV" sz="2000" b="1">
                <a:solidFill>
                  <a:schemeClr val="accent1">
                    <a:lumMod val="75000"/>
                  </a:schemeClr>
                </a:solidFill>
                <a:latin typeface="Calibri Light"/>
                <a:ea typeface="Calibri Light" panose="020F0302020204030204" pitchFamily="34" charset="0"/>
                <a:cs typeface="Calibri Light"/>
              </a:rPr>
              <a:t> spēle (Klavierspēle I, </a:t>
            </a:r>
            <a:r>
              <a:rPr lang="lv-LV" sz="2000" b="1" err="1">
                <a:solidFill>
                  <a:schemeClr val="accent1">
                    <a:lumMod val="75000"/>
                  </a:schemeClr>
                </a:solidFill>
                <a:latin typeface="Calibri Light"/>
                <a:ea typeface="Calibri Light" panose="020F0302020204030204" pitchFamily="34" charset="0"/>
                <a:cs typeface="Calibri Light"/>
              </a:rPr>
              <a:t>Ērģeļspēle</a:t>
            </a:r>
            <a:r>
              <a:rPr lang="lv-LV" sz="2000" b="1">
                <a:solidFill>
                  <a:schemeClr val="accent1">
                    <a:lumMod val="75000"/>
                  </a:schemeClr>
                </a:solidFill>
                <a:latin typeface="Calibri Light"/>
                <a:ea typeface="Calibri Light" panose="020F0302020204030204" pitchFamily="34" charset="0"/>
                <a:cs typeface="Calibri Light"/>
              </a:rPr>
              <a:t> I)</a:t>
            </a:r>
            <a:endParaRPr lang="lv-LV" sz="2000">
              <a:solidFill>
                <a:schemeClr val="accent1">
                  <a:lumMod val="75000"/>
                </a:schemeClr>
              </a:solidFill>
              <a:latin typeface="Calibri Light"/>
              <a:ea typeface="Calibri Light" panose="020F0302020204030204" pitchFamily="34" charset="0"/>
              <a:cs typeface="Calibri"/>
            </a:endParaRPr>
          </a:p>
          <a:p>
            <a:pPr marL="269875" algn="l">
              <a:spcBef>
                <a:spcPts val="0"/>
              </a:spcBef>
            </a:pPr>
            <a:r>
              <a:rPr lang="lv-LV" sz="2000">
                <a:solidFill>
                  <a:schemeClr val="accent1">
                    <a:lumMod val="75000"/>
                  </a:schemeClr>
                </a:solidFill>
                <a:latin typeface="Calibri Light"/>
                <a:ea typeface="Calibri Light" panose="020F0302020204030204" pitchFamily="34" charset="0"/>
                <a:cs typeface="Calibri Light"/>
              </a:rPr>
              <a:t>3.-5. klasē brīva izvēle (piemēram, koris)</a:t>
            </a:r>
            <a:endParaRPr lang="lv-LV" sz="2000">
              <a:solidFill>
                <a:schemeClr val="accent1">
                  <a:lumMod val="75000"/>
                </a:schemeClr>
              </a:solidFill>
              <a:latin typeface="Calibri Light"/>
              <a:ea typeface="Calibri Light" panose="020F0302020204030204" pitchFamily="34" charset="0"/>
              <a:cs typeface="Calibri"/>
            </a:endParaRPr>
          </a:p>
          <a:p>
            <a:pPr marL="269875" algn="l">
              <a:spcBef>
                <a:spcPts val="0"/>
              </a:spcBef>
            </a:pPr>
            <a:r>
              <a:rPr lang="lv-LV" sz="2000">
                <a:solidFill>
                  <a:schemeClr val="accent1">
                    <a:lumMod val="75000"/>
                  </a:schemeClr>
                </a:solidFill>
                <a:latin typeface="Calibri Light"/>
                <a:ea typeface="Calibri Light" panose="020F0302020204030204" pitchFamily="34" charset="0"/>
                <a:cs typeface="Calibri Light"/>
              </a:rPr>
              <a:t>6.-7. klasē obligāta izvēle starp klavieru duetu un koncertmeistara praksi</a:t>
            </a:r>
          </a:p>
          <a:p>
            <a:pPr algn="l">
              <a:spcBef>
                <a:spcPts val="0"/>
              </a:spcBef>
            </a:pPr>
            <a:r>
              <a:rPr lang="lv-LV" sz="2000" b="1">
                <a:solidFill>
                  <a:schemeClr val="accent1">
                    <a:lumMod val="75000"/>
                  </a:schemeClr>
                </a:solidFill>
                <a:latin typeface="Calibri Light"/>
                <a:ea typeface="Calibri Light" panose="020F0302020204030204" pitchFamily="34" charset="0"/>
                <a:cs typeface="Calibri Light"/>
              </a:rPr>
              <a:t>IP Stīgu instrumentu spēle, </a:t>
            </a:r>
            <a:r>
              <a:rPr lang="lv-LV" sz="2000" b="1" err="1">
                <a:solidFill>
                  <a:schemeClr val="accent1">
                    <a:lumMod val="75000"/>
                  </a:schemeClr>
                </a:solidFill>
                <a:latin typeface="Calibri Light"/>
                <a:ea typeface="Calibri Light" panose="020F0302020204030204" pitchFamily="34" charset="0"/>
                <a:cs typeface="Calibri Light"/>
              </a:rPr>
              <a:t>Pūšaminstrumentu</a:t>
            </a:r>
            <a:r>
              <a:rPr lang="lv-LV" sz="2000" b="1">
                <a:solidFill>
                  <a:schemeClr val="accent1">
                    <a:lumMod val="75000"/>
                  </a:schemeClr>
                </a:solidFill>
                <a:latin typeface="Calibri Light"/>
                <a:ea typeface="Calibri Light" panose="020F0302020204030204" pitchFamily="34" charset="0"/>
                <a:cs typeface="Calibri Light"/>
              </a:rPr>
              <a:t> spēle, Sitaminstrumentu spēle</a:t>
            </a:r>
          </a:p>
          <a:p>
            <a:pPr marL="269875" algn="l">
              <a:spcBef>
                <a:spcPts val="0"/>
              </a:spcBef>
            </a:pPr>
            <a:r>
              <a:rPr lang="lv-LV" sz="2000">
                <a:solidFill>
                  <a:schemeClr val="accent1">
                    <a:lumMod val="75000"/>
                  </a:schemeClr>
                </a:solidFill>
                <a:latin typeface="Calibri Light"/>
                <a:ea typeface="Calibri Light" panose="020F0302020204030204" pitchFamily="34" charset="0"/>
                <a:cs typeface="Calibri Light"/>
              </a:rPr>
              <a:t>Instrumenta spēle I – ansamblis</a:t>
            </a:r>
          </a:p>
          <a:p>
            <a:pPr marL="269875" algn="l">
              <a:spcBef>
                <a:spcPts val="0"/>
              </a:spcBef>
            </a:pPr>
            <a:r>
              <a:rPr lang="lv-LV" sz="2000">
                <a:solidFill>
                  <a:schemeClr val="accent1">
                    <a:lumMod val="75000"/>
                  </a:schemeClr>
                </a:solidFill>
                <a:latin typeface="Calibri Light"/>
                <a:cs typeface="Calibri Light"/>
              </a:rPr>
              <a:t>Instrumenta spēle II – ansamblis un/ vai orķestris</a:t>
            </a:r>
          </a:p>
          <a:p>
            <a:pPr algn="l">
              <a:spcBef>
                <a:spcPts val="0"/>
              </a:spcBef>
            </a:pPr>
            <a:r>
              <a:rPr lang="lv-LV" sz="2000" b="1">
                <a:solidFill>
                  <a:schemeClr val="accent1">
                    <a:lumMod val="75000"/>
                  </a:schemeClr>
                </a:solidFill>
                <a:latin typeface="Calibri Light"/>
                <a:ea typeface="Calibri Light" panose="020F0302020204030204" pitchFamily="34" charset="0"/>
                <a:cs typeface="Calibri Light"/>
              </a:rPr>
              <a:t>IP Vokālā mūzika</a:t>
            </a:r>
          </a:p>
          <a:p>
            <a:pPr marL="269875" algn="l">
              <a:spcBef>
                <a:spcPts val="0"/>
              </a:spcBef>
            </a:pPr>
            <a:r>
              <a:rPr lang="lv-LV" sz="2000">
                <a:solidFill>
                  <a:schemeClr val="accent1">
                    <a:lumMod val="75000"/>
                  </a:schemeClr>
                </a:solidFill>
                <a:latin typeface="Calibri Light"/>
                <a:ea typeface="Calibri Light" panose="020F0302020204030204" pitchFamily="34" charset="0"/>
                <a:cs typeface="Calibri Light"/>
              </a:rPr>
              <a:t>Kora klase I - vokālais ansamblis</a:t>
            </a:r>
          </a:p>
          <a:p>
            <a:pPr marL="269875" algn="l">
              <a:spcBef>
                <a:spcPts val="0"/>
              </a:spcBef>
            </a:pPr>
            <a:r>
              <a:rPr lang="lv-LV" sz="2000">
                <a:solidFill>
                  <a:schemeClr val="accent1">
                    <a:lumMod val="75000"/>
                  </a:schemeClr>
                </a:solidFill>
                <a:latin typeface="Calibri Light"/>
                <a:ea typeface="Calibri Light" panose="020F0302020204030204" pitchFamily="34" charset="0"/>
                <a:cs typeface="Calibri Light"/>
              </a:rPr>
              <a:t>Kora klase II - vokālais ansamblis un/ vai koris</a:t>
            </a:r>
          </a:p>
          <a:p>
            <a:pPr algn="l">
              <a:spcBef>
                <a:spcPts val="0"/>
              </a:spcBef>
            </a:pPr>
            <a:r>
              <a:rPr lang="lv-LV" sz="2000" b="1">
                <a:solidFill>
                  <a:schemeClr val="accent1">
                    <a:lumMod val="75000"/>
                  </a:schemeClr>
                </a:solidFill>
                <a:latin typeface="Calibri Light"/>
                <a:ea typeface="Calibri Light" panose="020F0302020204030204" pitchFamily="34" charset="0"/>
                <a:cs typeface="Calibri Light"/>
              </a:rPr>
              <a:t>IP Mūzika</a:t>
            </a:r>
          </a:p>
          <a:p>
            <a:pPr marL="269875" algn="l">
              <a:spcBef>
                <a:spcPts val="0"/>
              </a:spcBef>
            </a:pPr>
            <a:r>
              <a:rPr lang="lv-LV" sz="2000">
                <a:solidFill>
                  <a:schemeClr val="accent1">
                    <a:lumMod val="75000"/>
                  </a:schemeClr>
                </a:solidFill>
                <a:latin typeface="Calibri Light"/>
                <a:ea typeface="Calibri Light" panose="020F0302020204030204" pitchFamily="34" charset="0"/>
                <a:cs typeface="Calibri Light"/>
              </a:rPr>
              <a:t>Mūsdienu ritma mūzika I – ansamblis (</a:t>
            </a:r>
            <a:r>
              <a:rPr lang="lv-LV" sz="2000" err="1">
                <a:solidFill>
                  <a:schemeClr val="accent1">
                    <a:lumMod val="75000"/>
                  </a:schemeClr>
                </a:solidFill>
                <a:latin typeface="Calibri Light"/>
                <a:ea typeface="Calibri Light" panose="020F0302020204030204" pitchFamily="34" charset="0"/>
                <a:cs typeface="Calibri Light"/>
              </a:rPr>
              <a:t>kombo</a:t>
            </a:r>
            <a:r>
              <a:rPr lang="lv-LV" sz="2000">
                <a:solidFill>
                  <a:schemeClr val="accent1">
                    <a:lumMod val="75000"/>
                  </a:schemeClr>
                </a:solidFill>
                <a:latin typeface="Calibri Light"/>
                <a:ea typeface="Calibri Light" panose="020F0302020204030204" pitchFamily="34" charset="0"/>
                <a:cs typeface="Calibri Light"/>
              </a:rPr>
              <a:t>)</a:t>
            </a:r>
          </a:p>
          <a:p>
            <a:pPr marL="269875" algn="l">
              <a:spcBef>
                <a:spcPts val="0"/>
              </a:spcBef>
            </a:pPr>
            <a:r>
              <a:rPr lang="lv-LV" sz="2000">
                <a:solidFill>
                  <a:schemeClr val="accent1">
                    <a:lumMod val="75000"/>
                  </a:schemeClr>
                </a:solidFill>
                <a:latin typeface="Calibri Light"/>
                <a:ea typeface="Calibri Light" panose="020F0302020204030204" pitchFamily="34" charset="0"/>
                <a:cs typeface="Calibri Light"/>
              </a:rPr>
              <a:t>Mūsdienu ritma mūzika II – ansamblis (</a:t>
            </a:r>
            <a:r>
              <a:rPr lang="lv-LV" sz="2000" err="1">
                <a:solidFill>
                  <a:schemeClr val="accent1">
                    <a:lumMod val="75000"/>
                  </a:schemeClr>
                </a:solidFill>
                <a:latin typeface="Calibri Light"/>
                <a:ea typeface="Calibri Light" panose="020F0302020204030204" pitchFamily="34" charset="0"/>
                <a:cs typeface="Calibri Light"/>
              </a:rPr>
              <a:t>kombo</a:t>
            </a:r>
            <a:r>
              <a:rPr lang="lv-LV" sz="2000">
                <a:solidFill>
                  <a:schemeClr val="accent1">
                    <a:lumMod val="75000"/>
                  </a:schemeClr>
                </a:solidFill>
                <a:latin typeface="Calibri Light"/>
                <a:ea typeface="Calibri Light" panose="020F0302020204030204" pitchFamily="34" charset="0"/>
                <a:cs typeface="Calibri Light"/>
              </a:rPr>
              <a:t>) un/ vai bigbends</a:t>
            </a:r>
          </a:p>
        </p:txBody>
      </p:sp>
      <p:sp>
        <p:nvSpPr>
          <p:cNvPr id="5" name="Title 3">
            <a:extLst>
              <a:ext uri="{FF2B5EF4-FFF2-40B4-BE49-F238E27FC236}">
                <a16:creationId xmlns:a16="http://schemas.microsoft.com/office/drawing/2014/main" id="{7745F9D0-49BD-47E4-AE69-17ED497302D5}"/>
              </a:ext>
            </a:extLst>
          </p:cNvPr>
          <p:cNvSpPr txBox="1">
            <a:spLocks/>
          </p:cNvSpPr>
          <p:nvPr/>
        </p:nvSpPr>
        <p:spPr>
          <a:xfrm>
            <a:off x="485549" y="262027"/>
            <a:ext cx="6561660" cy="487584"/>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spcBef>
                <a:spcPts val="0"/>
              </a:spcBef>
            </a:pPr>
            <a:r>
              <a:rPr lang="lv-LV" sz="2400">
                <a:solidFill>
                  <a:schemeClr val="accent1">
                    <a:lumMod val="75000"/>
                  </a:schemeClr>
                </a:solidFill>
                <a:latin typeface="Calibri Light"/>
                <a:cs typeface="Calibri Light"/>
              </a:rPr>
              <a:t>I</a:t>
            </a:r>
            <a:r>
              <a:rPr lang="lv-LV" sz="2400">
                <a:solidFill>
                  <a:schemeClr val="accent1">
                    <a:lumMod val="75000"/>
                  </a:schemeClr>
                </a:solidFill>
                <a:latin typeface="Calibri"/>
                <a:cs typeface="Calibri Light"/>
              </a:rPr>
              <a:t>zglītības programmu izstrāde, izvēle, nosacījumi</a:t>
            </a:r>
          </a:p>
        </p:txBody>
      </p:sp>
      <p:sp>
        <p:nvSpPr>
          <p:cNvPr id="2" name="Slide Number Placeholder 11">
            <a:extLst>
              <a:ext uri="{FF2B5EF4-FFF2-40B4-BE49-F238E27FC236}">
                <a16:creationId xmlns:a16="http://schemas.microsoft.com/office/drawing/2014/main" id="{B6D7D051-A07E-2AD5-66C2-BA3262E82729}"/>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35</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43828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424326" y="1375360"/>
            <a:ext cx="8274563" cy="2576811"/>
          </a:xfrm>
        </p:spPr>
        <p:txBody>
          <a:bodyPr vert="horz" lIns="93957" tIns="46979" rIns="93957" bIns="46979" rtlCol="0" anchor="t">
            <a:normAutofit/>
          </a:bodyPr>
          <a:lstStyle/>
          <a:p>
            <a:pPr algn="l">
              <a:spcBef>
                <a:spcPts val="0"/>
              </a:spcBef>
            </a:pPr>
            <a:r>
              <a:rPr lang="lv-LV" sz="2000">
                <a:solidFill>
                  <a:schemeClr val="accent1">
                    <a:lumMod val="75000"/>
                  </a:schemeClr>
                </a:solidFill>
                <a:latin typeface="Calibri Light"/>
                <a:ea typeface="Calibri Light" panose="020F0302020204030204" pitchFamily="34" charset="0"/>
                <a:cs typeface="Calibri Light"/>
              </a:rPr>
              <a:t>Kolektīvo muzicēšanu </a:t>
            </a:r>
            <a:r>
              <a:rPr lang="lv-LV" sz="2000" b="1">
                <a:solidFill>
                  <a:schemeClr val="accent1">
                    <a:lumMod val="75000"/>
                  </a:schemeClr>
                </a:solidFill>
                <a:latin typeface="Calibri Light"/>
                <a:ea typeface="Calibri Light" panose="020F0302020204030204" pitchFamily="34" charset="0"/>
                <a:cs typeface="Calibri Light"/>
              </a:rPr>
              <a:t>vēlams īstenot </a:t>
            </a:r>
            <a:r>
              <a:rPr lang="lv-LV" sz="2000">
                <a:solidFill>
                  <a:schemeClr val="accent1">
                    <a:lumMod val="75000"/>
                  </a:schemeClr>
                </a:solidFill>
                <a:latin typeface="Calibri Light"/>
                <a:ea typeface="Calibri Light" panose="020F0302020204030204" pitchFamily="34" charset="0"/>
                <a:cs typeface="Calibri Light"/>
              </a:rPr>
              <a:t>kopā ar attiecīgās kopas instrumentiem</a:t>
            </a:r>
            <a:br>
              <a:rPr lang="lv-LV" sz="2000">
                <a:solidFill>
                  <a:schemeClr val="accent1">
                    <a:lumMod val="75000"/>
                  </a:schemeClr>
                </a:solidFill>
                <a:latin typeface="Calibri Light"/>
                <a:ea typeface="Calibri Light" panose="020F0302020204030204" pitchFamily="34" charset="0"/>
                <a:cs typeface="Calibri Light"/>
              </a:rPr>
            </a:br>
            <a:r>
              <a:rPr lang="lv-LV" sz="2000">
                <a:solidFill>
                  <a:schemeClr val="accent1">
                    <a:lumMod val="75000"/>
                  </a:schemeClr>
                </a:solidFill>
                <a:latin typeface="Calibri Light"/>
                <a:ea typeface="Calibri Light" panose="020F0302020204030204" pitchFamily="34" charset="0"/>
                <a:cs typeface="Calibri Light"/>
              </a:rPr>
              <a:t>Piemērs:</a:t>
            </a:r>
            <a:endParaRPr lang="lv-LV" sz="2000">
              <a:solidFill>
                <a:schemeClr val="accent1">
                  <a:lumMod val="75000"/>
                </a:schemeClr>
              </a:solidFill>
              <a:latin typeface="Calibri Light"/>
              <a:ea typeface="Calibri Light" panose="020F0302020204030204" pitchFamily="34" charset="0"/>
              <a:cs typeface="Calibri Light" panose="020F0302020204030204" pitchFamily="34" charset="0"/>
            </a:endParaRPr>
          </a:p>
          <a:p>
            <a:pPr marL="446088" indent="-285750" algn="l">
              <a:spcBef>
                <a:spcPts val="0"/>
              </a:spcBef>
              <a:buChar char="•"/>
            </a:pPr>
            <a:r>
              <a:rPr lang="lv-LV" sz="2000" err="1">
                <a:solidFill>
                  <a:schemeClr val="accent1">
                    <a:lumMod val="75000"/>
                  </a:schemeClr>
                </a:solidFill>
                <a:latin typeface="Calibri Light"/>
                <a:ea typeface="Calibri Light" panose="020F0302020204030204" pitchFamily="34" charset="0"/>
                <a:cs typeface="Calibri Light"/>
              </a:rPr>
              <a:t>pūšaminstrumentu</a:t>
            </a:r>
            <a:r>
              <a:rPr lang="lv-LV" sz="2000">
                <a:solidFill>
                  <a:schemeClr val="accent1">
                    <a:lumMod val="75000"/>
                  </a:schemeClr>
                </a:solidFill>
                <a:latin typeface="Calibri Light"/>
                <a:ea typeface="Calibri Light" panose="020F0302020204030204" pitchFamily="34" charset="0"/>
                <a:cs typeface="Calibri Light"/>
              </a:rPr>
              <a:t> ansamblis, jaukta tipa ansamblis, orķestris</a:t>
            </a:r>
            <a:endParaRPr lang="lv-LV" sz="2000">
              <a:solidFill>
                <a:schemeClr val="accent1">
                  <a:lumMod val="75000"/>
                </a:schemeClr>
              </a:solidFill>
              <a:latin typeface="Calibri Light"/>
              <a:ea typeface="Calibri Light" panose="020F0302020204030204" pitchFamily="34" charset="0"/>
              <a:cs typeface="Calibri Light" panose="020F0302020204030204" pitchFamily="34" charset="0"/>
            </a:endParaRPr>
          </a:p>
          <a:p>
            <a:pPr marL="446088" indent="-285750" algn="l">
              <a:spcBef>
                <a:spcPts val="0"/>
              </a:spcBef>
              <a:buChar char="•"/>
            </a:pPr>
            <a:r>
              <a:rPr lang="lv-LV" sz="2000">
                <a:solidFill>
                  <a:schemeClr val="accent1">
                    <a:lumMod val="75000"/>
                  </a:schemeClr>
                </a:solidFill>
                <a:latin typeface="Calibri Light"/>
                <a:ea typeface="Calibri Light" panose="020F0302020204030204" pitchFamily="34" charset="0"/>
                <a:cs typeface="Calibri Light"/>
              </a:rPr>
              <a:t>dziedātājs kolektīvo muzicēšanu apgūst vokālajā ansamblī vai korī. Nav pieļaujama situācija, ka dziedātājiem nav šādas pieredzes. </a:t>
            </a:r>
          </a:p>
          <a:p>
            <a:pPr marL="447675" algn="l">
              <a:spcBef>
                <a:spcPts val="0"/>
              </a:spcBef>
            </a:pPr>
            <a:r>
              <a:rPr lang="lv-LV" sz="2000">
                <a:solidFill>
                  <a:schemeClr val="accent1">
                    <a:lumMod val="75000"/>
                  </a:schemeClr>
                </a:solidFill>
                <a:latin typeface="Calibri Light"/>
                <a:ea typeface="Calibri Light" panose="020F0302020204030204" pitchFamily="34" charset="0"/>
                <a:cs typeface="Calibri Light"/>
              </a:rPr>
              <a:t>Iespējama p</a:t>
            </a:r>
            <a:r>
              <a:rPr lang="lv-LV" sz="2000">
                <a:solidFill>
                  <a:schemeClr val="accent1">
                    <a:lumMod val="75000"/>
                  </a:schemeClr>
                </a:solidFill>
                <a:latin typeface="Calibri Light"/>
                <a:cs typeface="Calibri Light"/>
              </a:rPr>
              <a:t>apildus kolektīvās muzicēšanas īstenošana kā interešu izglītība (piem., audzēknis spēlē orķestrī (4 stundas nedēļā) un papildus darbojas arī saksofonu kvartetā)</a:t>
            </a:r>
          </a:p>
          <a:p>
            <a:pPr algn="l">
              <a:lnSpc>
                <a:spcPct val="100000"/>
              </a:lnSpc>
              <a:spcBef>
                <a:spcPts val="0"/>
              </a:spcBef>
            </a:pPr>
            <a:endParaRPr lang="lv-LV" sz="200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algn="l">
              <a:spcBef>
                <a:spcPts val="0"/>
              </a:spcBef>
            </a:pPr>
            <a:endParaRPr lang="lv-LV" sz="2000" b="1">
              <a:solidFill>
                <a:schemeClr val="tx1"/>
              </a:solidFill>
              <a:latin typeface="Calibri Light"/>
              <a:ea typeface="Calibri Light" panose="020F0302020204030204" pitchFamily="34" charset="0"/>
              <a:cs typeface="Calibri Light"/>
            </a:endParaRPr>
          </a:p>
          <a:p>
            <a:pPr algn="l">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2EA83970-2061-A358-CBB9-901E214AFB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5" name="Title 3">
            <a:extLst>
              <a:ext uri="{FF2B5EF4-FFF2-40B4-BE49-F238E27FC236}">
                <a16:creationId xmlns:a16="http://schemas.microsoft.com/office/drawing/2014/main" id="{7745F9D0-49BD-47E4-AE69-17ED497302D5}"/>
              </a:ext>
            </a:extLst>
          </p:cNvPr>
          <p:cNvSpPr txBox="1">
            <a:spLocks/>
          </p:cNvSpPr>
          <p:nvPr/>
        </p:nvSpPr>
        <p:spPr>
          <a:xfrm>
            <a:off x="1359128" y="686571"/>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spcBef>
                <a:spcPts val="0"/>
              </a:spcBef>
            </a:pPr>
            <a:r>
              <a:rPr lang="lv-LV" sz="2400">
                <a:solidFill>
                  <a:schemeClr val="accent1">
                    <a:lumMod val="75000"/>
                  </a:schemeClr>
                </a:solidFill>
                <a:latin typeface="Calibri"/>
                <a:cs typeface="Calibri Light"/>
              </a:rPr>
              <a:t>Izglītības programmu izstrāde, izvēle, nosacījumi</a:t>
            </a:r>
          </a:p>
        </p:txBody>
      </p:sp>
      <p:sp>
        <p:nvSpPr>
          <p:cNvPr id="2" name="Slide Number Placeholder 11">
            <a:extLst>
              <a:ext uri="{FF2B5EF4-FFF2-40B4-BE49-F238E27FC236}">
                <a16:creationId xmlns:a16="http://schemas.microsoft.com/office/drawing/2014/main" id="{B6D7D051-A07E-2AD5-66C2-BA3262E82729}"/>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36</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83FCFBF4-3D99-CBC2-0E61-8DC4624CF73F}"/>
              </a:ext>
            </a:extLst>
          </p:cNvPr>
          <p:cNvSpPr/>
          <p:nvPr/>
        </p:nvSpPr>
        <p:spPr>
          <a:xfrm>
            <a:off x="486516" y="3945055"/>
            <a:ext cx="8270420" cy="922564"/>
          </a:xfrm>
          <a:prstGeom prst="rect">
            <a:avLst/>
          </a:prstGeom>
          <a:noFill/>
          <a:ln>
            <a:solidFill>
              <a:srgbClr val="E400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2000" baseline="0">
                <a:solidFill>
                  <a:schemeClr val="accent1">
                    <a:lumMod val="75000"/>
                  </a:schemeClr>
                </a:solidFill>
                <a:latin typeface="Calibri Light"/>
              </a:rPr>
              <a:t>!!! Ir izstrādātas Instrumenta spēle mācību priekšmetu </a:t>
            </a:r>
            <a:r>
              <a:rPr lang="lv-LV" sz="2000">
                <a:solidFill>
                  <a:schemeClr val="accent1">
                    <a:lumMod val="75000"/>
                  </a:schemeClr>
                </a:solidFill>
                <a:latin typeface="Calibri Light"/>
              </a:rPr>
              <a:t>programmas instrumentiem</a:t>
            </a:r>
            <a:r>
              <a:rPr lang="lv-LV" sz="2000" baseline="0">
                <a:solidFill>
                  <a:schemeClr val="accent1">
                    <a:lumMod val="75000"/>
                  </a:schemeClr>
                </a:solidFill>
                <a:latin typeface="Calibri Light"/>
              </a:rPr>
              <a:t>, kuriem mācību ilgums </a:t>
            </a:r>
            <a:r>
              <a:rPr lang="lv-LV" sz="2000">
                <a:solidFill>
                  <a:schemeClr val="accent1">
                    <a:lumMod val="75000"/>
                  </a:schemeClr>
                </a:solidFill>
                <a:latin typeface="Calibri Light"/>
              </a:rPr>
              <a:t>mainās no </a:t>
            </a:r>
            <a:r>
              <a:rPr lang="lv-LV" sz="2000" baseline="0">
                <a:solidFill>
                  <a:schemeClr val="accent1">
                    <a:lumMod val="75000"/>
                  </a:schemeClr>
                </a:solidFill>
                <a:latin typeface="Calibri Light"/>
              </a:rPr>
              <a:t>6 uz </a:t>
            </a:r>
            <a:r>
              <a:rPr lang="lv-LV" sz="2000">
                <a:solidFill>
                  <a:schemeClr val="accent1">
                    <a:lumMod val="75000"/>
                  </a:schemeClr>
                </a:solidFill>
                <a:latin typeface="Calibri Light"/>
              </a:rPr>
              <a:t>8 gadiem, piemēram, </a:t>
            </a:r>
            <a:r>
              <a:rPr lang="lv-LV" sz="2000" baseline="0">
                <a:solidFill>
                  <a:schemeClr val="accent1">
                    <a:lumMod val="75000"/>
                  </a:schemeClr>
                </a:solidFill>
                <a:latin typeface="Calibri Light"/>
              </a:rPr>
              <a:t>Flautas spēle</a:t>
            </a:r>
            <a:endParaRPr lang="en-US">
              <a:solidFill>
                <a:schemeClr val="accent1">
                  <a:lumMod val="75000"/>
                </a:schemeClr>
              </a:solidFill>
              <a:cs typeface="Calibri"/>
            </a:endParaRPr>
          </a:p>
        </p:txBody>
      </p:sp>
    </p:spTree>
    <p:extLst>
      <p:ext uri="{BB962C8B-B14F-4D97-AF65-F5344CB8AC3E}">
        <p14:creationId xmlns:p14="http://schemas.microsoft.com/office/powerpoint/2010/main" val="534777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6F97F847-4BB8-8851-DC42-FF45511A2023}"/>
              </a:ext>
            </a:extLst>
          </p:cNvPr>
          <p:cNvSpPr>
            <a:spLocks noGrp="1"/>
          </p:cNvSpPr>
          <p:nvPr>
            <p:ph type="sldNum" sz="quarter" idx="12"/>
          </p:nvPr>
        </p:nvSpPr>
        <p:spPr/>
        <p:txBody>
          <a:bodyPr/>
          <a:lstStyle/>
          <a:p>
            <a:fld id="{B6F15528-21DE-4FAA-801E-634DDDAF4B2B}" type="slidenum">
              <a:rPr lang="en-US" smtClean="0"/>
              <a:pPr/>
              <a:t>37</a:t>
            </a:fld>
            <a:endParaRPr lang="en-US"/>
          </a:p>
        </p:txBody>
      </p:sp>
      <p:pic>
        <p:nvPicPr>
          <p:cNvPr id="4" name="Attēls 3">
            <a:extLst>
              <a:ext uri="{FF2B5EF4-FFF2-40B4-BE49-F238E27FC236}">
                <a16:creationId xmlns:a16="http://schemas.microsoft.com/office/drawing/2014/main" id="{441B4DB2-059A-F0CA-8F13-35FAA9959C4A}"/>
              </a:ext>
            </a:extLst>
          </p:cNvPr>
          <p:cNvPicPr>
            <a:picLocks noChangeAspect="1"/>
          </p:cNvPicPr>
          <p:nvPr/>
        </p:nvPicPr>
        <p:blipFill rotWithShape="1">
          <a:blip r:embed="rId2"/>
          <a:srcRect l="9416" t="24000" r="31916" b="10518"/>
          <a:stretch/>
        </p:blipFill>
        <p:spPr>
          <a:xfrm>
            <a:off x="602194" y="102381"/>
            <a:ext cx="7939611" cy="4984738"/>
          </a:xfrm>
          <a:prstGeom prst="rect">
            <a:avLst/>
          </a:prstGeom>
        </p:spPr>
      </p:pic>
    </p:spTree>
    <p:extLst>
      <p:ext uri="{BB962C8B-B14F-4D97-AF65-F5344CB8AC3E}">
        <p14:creationId xmlns:p14="http://schemas.microsoft.com/office/powerpoint/2010/main" val="2290570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6F97F847-4BB8-8851-DC42-FF45511A2023}"/>
              </a:ext>
            </a:extLst>
          </p:cNvPr>
          <p:cNvSpPr>
            <a:spLocks noGrp="1"/>
          </p:cNvSpPr>
          <p:nvPr>
            <p:ph type="sldNum" sz="quarter" idx="12"/>
          </p:nvPr>
        </p:nvSpPr>
        <p:spPr/>
        <p:txBody>
          <a:bodyPr/>
          <a:lstStyle/>
          <a:p>
            <a:fld id="{B6F15528-21DE-4FAA-801E-634DDDAF4B2B}" type="slidenum">
              <a:rPr lang="en-US" smtClean="0"/>
              <a:pPr/>
              <a:t>38</a:t>
            </a:fld>
            <a:endParaRPr lang="en-US"/>
          </a:p>
        </p:txBody>
      </p:sp>
      <p:pic>
        <p:nvPicPr>
          <p:cNvPr id="4" name="Attēls 3">
            <a:extLst>
              <a:ext uri="{FF2B5EF4-FFF2-40B4-BE49-F238E27FC236}">
                <a16:creationId xmlns:a16="http://schemas.microsoft.com/office/drawing/2014/main" id="{441B4DB2-059A-F0CA-8F13-35FAA9959C4A}"/>
              </a:ext>
            </a:extLst>
          </p:cNvPr>
          <p:cNvPicPr>
            <a:picLocks noChangeAspect="1"/>
          </p:cNvPicPr>
          <p:nvPr/>
        </p:nvPicPr>
        <p:blipFill rotWithShape="1">
          <a:blip r:embed="rId2"/>
          <a:srcRect l="9416" t="24000" r="31916" b="50150"/>
          <a:stretch/>
        </p:blipFill>
        <p:spPr>
          <a:xfrm>
            <a:off x="602194" y="102381"/>
            <a:ext cx="7939611" cy="1967821"/>
          </a:xfrm>
          <a:prstGeom prst="rect">
            <a:avLst/>
          </a:prstGeom>
        </p:spPr>
      </p:pic>
      <p:pic>
        <p:nvPicPr>
          <p:cNvPr id="3" name="Attēls 2">
            <a:extLst>
              <a:ext uri="{FF2B5EF4-FFF2-40B4-BE49-F238E27FC236}">
                <a16:creationId xmlns:a16="http://schemas.microsoft.com/office/drawing/2014/main" id="{9D134FD2-285F-5359-2EA6-0B1EEEA81AFF}"/>
              </a:ext>
            </a:extLst>
          </p:cNvPr>
          <p:cNvPicPr>
            <a:picLocks noChangeAspect="1"/>
          </p:cNvPicPr>
          <p:nvPr/>
        </p:nvPicPr>
        <p:blipFill rotWithShape="1">
          <a:blip r:embed="rId3"/>
          <a:srcRect l="9250" t="33333" r="31834" b="35259"/>
          <a:stretch/>
        </p:blipFill>
        <p:spPr>
          <a:xfrm>
            <a:off x="574545" y="2118207"/>
            <a:ext cx="7992000" cy="2396469"/>
          </a:xfrm>
          <a:prstGeom prst="rect">
            <a:avLst/>
          </a:prstGeom>
        </p:spPr>
      </p:pic>
    </p:spTree>
    <p:extLst>
      <p:ext uri="{BB962C8B-B14F-4D97-AF65-F5344CB8AC3E}">
        <p14:creationId xmlns:p14="http://schemas.microsoft.com/office/powerpoint/2010/main" val="1494577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77B2E6C2-DF04-3B7D-7D9C-899C04758AB7}"/>
              </a:ext>
            </a:extLst>
          </p:cNvPr>
          <p:cNvSpPr>
            <a:spLocks noGrp="1"/>
          </p:cNvSpPr>
          <p:nvPr>
            <p:ph type="sldNum" sz="quarter" idx="12"/>
          </p:nvPr>
        </p:nvSpPr>
        <p:spPr/>
        <p:txBody>
          <a:bodyPr/>
          <a:lstStyle/>
          <a:p>
            <a:fld id="{B6F15528-21DE-4FAA-801E-634DDDAF4B2B}" type="slidenum">
              <a:rPr lang="en-US" smtClean="0"/>
              <a:pPr/>
              <a:t>39</a:t>
            </a:fld>
            <a:endParaRPr lang="en-US"/>
          </a:p>
        </p:txBody>
      </p:sp>
      <p:pic>
        <p:nvPicPr>
          <p:cNvPr id="4" name="Attēls 3">
            <a:extLst>
              <a:ext uri="{FF2B5EF4-FFF2-40B4-BE49-F238E27FC236}">
                <a16:creationId xmlns:a16="http://schemas.microsoft.com/office/drawing/2014/main" id="{AF202E1E-CF30-E603-1A69-DE6EB928AC53}"/>
              </a:ext>
            </a:extLst>
          </p:cNvPr>
          <p:cNvPicPr>
            <a:picLocks noChangeAspect="1"/>
          </p:cNvPicPr>
          <p:nvPr/>
        </p:nvPicPr>
        <p:blipFill rotWithShape="1">
          <a:blip r:embed="rId2"/>
          <a:srcRect l="9286" t="22999" r="31825" b="10828"/>
          <a:stretch/>
        </p:blipFill>
        <p:spPr>
          <a:xfrm>
            <a:off x="391886" y="28223"/>
            <a:ext cx="8294914" cy="5087053"/>
          </a:xfrm>
          <a:prstGeom prst="rect">
            <a:avLst/>
          </a:prstGeom>
        </p:spPr>
      </p:pic>
    </p:spTree>
    <p:extLst>
      <p:ext uri="{BB962C8B-B14F-4D97-AF65-F5344CB8AC3E}">
        <p14:creationId xmlns:p14="http://schemas.microsoft.com/office/powerpoint/2010/main" val="234857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descr="Attēls, kurā ir teksts, ekrānuzņēmums, fonts, cipars&#10;&#10;Apraksts ģenerēts automātiski">
            <a:extLst>
              <a:ext uri="{FF2B5EF4-FFF2-40B4-BE49-F238E27FC236}">
                <a16:creationId xmlns:a16="http://schemas.microsoft.com/office/drawing/2014/main" id="{81A41A78-BB10-2196-B805-BA92BD071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70" y="0"/>
            <a:ext cx="9144000" cy="5143500"/>
          </a:xfrm>
          <a:prstGeom prst="rect">
            <a:avLst/>
          </a:prstGeom>
        </p:spPr>
      </p:pic>
      <p:sp>
        <p:nvSpPr>
          <p:cNvPr id="5" name="Slide Number Placeholder 11">
            <a:extLst>
              <a:ext uri="{FF2B5EF4-FFF2-40B4-BE49-F238E27FC236}">
                <a16:creationId xmlns:a16="http://schemas.microsoft.com/office/drawing/2014/main" id="{540F3457-4F9A-F412-23A8-1F9E61FD54E6}"/>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4</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76127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725D1DD2-AACE-C794-DDD4-BE5C7B698700}"/>
              </a:ext>
            </a:extLst>
          </p:cNvPr>
          <p:cNvSpPr>
            <a:spLocks noGrp="1"/>
          </p:cNvSpPr>
          <p:nvPr>
            <p:ph type="sldNum" sz="quarter" idx="12"/>
          </p:nvPr>
        </p:nvSpPr>
        <p:spPr/>
        <p:txBody>
          <a:bodyPr/>
          <a:lstStyle/>
          <a:p>
            <a:fld id="{B6F15528-21DE-4FAA-801E-634DDDAF4B2B}" type="slidenum">
              <a:rPr lang="en-US" smtClean="0"/>
              <a:pPr/>
              <a:t>40</a:t>
            </a:fld>
            <a:endParaRPr lang="en-US"/>
          </a:p>
        </p:txBody>
      </p:sp>
      <p:pic>
        <p:nvPicPr>
          <p:cNvPr id="4" name="Attēls 3">
            <a:extLst>
              <a:ext uri="{FF2B5EF4-FFF2-40B4-BE49-F238E27FC236}">
                <a16:creationId xmlns:a16="http://schemas.microsoft.com/office/drawing/2014/main" id="{56BDEACD-38D8-B28A-16F9-47589403D28C}"/>
              </a:ext>
            </a:extLst>
          </p:cNvPr>
          <p:cNvPicPr>
            <a:picLocks noChangeAspect="1"/>
          </p:cNvPicPr>
          <p:nvPr/>
        </p:nvPicPr>
        <p:blipFill rotWithShape="1">
          <a:blip r:embed="rId2"/>
          <a:srcRect l="9231" t="23248" r="32000" b="61299"/>
          <a:stretch/>
        </p:blipFill>
        <p:spPr>
          <a:xfrm>
            <a:off x="1026942" y="69469"/>
            <a:ext cx="6752491" cy="939432"/>
          </a:xfrm>
          <a:prstGeom prst="rect">
            <a:avLst/>
          </a:prstGeom>
        </p:spPr>
      </p:pic>
      <p:pic>
        <p:nvPicPr>
          <p:cNvPr id="6" name="Attēls 5">
            <a:extLst>
              <a:ext uri="{FF2B5EF4-FFF2-40B4-BE49-F238E27FC236}">
                <a16:creationId xmlns:a16="http://schemas.microsoft.com/office/drawing/2014/main" id="{05F03C1F-E481-1592-F5C8-5FAE9AF41248}"/>
              </a:ext>
            </a:extLst>
          </p:cNvPr>
          <p:cNvPicPr>
            <a:picLocks noChangeAspect="1"/>
          </p:cNvPicPr>
          <p:nvPr/>
        </p:nvPicPr>
        <p:blipFill rotWithShape="1">
          <a:blip r:embed="rId3"/>
          <a:srcRect l="9309" t="21744" r="31922" b="7314"/>
          <a:stretch/>
        </p:blipFill>
        <p:spPr>
          <a:xfrm>
            <a:off x="1026943" y="1008901"/>
            <a:ext cx="6752490" cy="4012224"/>
          </a:xfrm>
          <a:prstGeom prst="rect">
            <a:avLst/>
          </a:prstGeom>
        </p:spPr>
      </p:pic>
    </p:spTree>
    <p:extLst>
      <p:ext uri="{BB962C8B-B14F-4D97-AF65-F5344CB8AC3E}">
        <p14:creationId xmlns:p14="http://schemas.microsoft.com/office/powerpoint/2010/main" val="626554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BEC62CF2-0C1B-6D24-1C71-44EE8F51B129}"/>
              </a:ext>
            </a:extLst>
          </p:cNvPr>
          <p:cNvSpPr>
            <a:spLocks noGrp="1"/>
          </p:cNvSpPr>
          <p:nvPr>
            <p:ph type="sldNum" sz="quarter" idx="12"/>
          </p:nvPr>
        </p:nvSpPr>
        <p:spPr/>
        <p:txBody>
          <a:bodyPr/>
          <a:lstStyle/>
          <a:p>
            <a:fld id="{B6F15528-21DE-4FAA-801E-634DDDAF4B2B}" type="slidenum">
              <a:rPr lang="en-US" smtClean="0"/>
              <a:pPr/>
              <a:t>41</a:t>
            </a:fld>
            <a:endParaRPr lang="en-US"/>
          </a:p>
        </p:txBody>
      </p:sp>
      <p:pic>
        <p:nvPicPr>
          <p:cNvPr id="4" name="Attēls 3">
            <a:extLst>
              <a:ext uri="{FF2B5EF4-FFF2-40B4-BE49-F238E27FC236}">
                <a16:creationId xmlns:a16="http://schemas.microsoft.com/office/drawing/2014/main" id="{651A4B88-CFCD-4F97-AC19-1E22C21A3CB8}"/>
              </a:ext>
            </a:extLst>
          </p:cNvPr>
          <p:cNvPicPr>
            <a:picLocks noChangeAspect="1"/>
          </p:cNvPicPr>
          <p:nvPr/>
        </p:nvPicPr>
        <p:blipFill rotWithShape="1">
          <a:blip r:embed="rId2"/>
          <a:srcRect l="5555" t="23845" r="28175" b="10828"/>
          <a:stretch/>
        </p:blipFill>
        <p:spPr>
          <a:xfrm>
            <a:off x="159657" y="130627"/>
            <a:ext cx="8851530" cy="4910492"/>
          </a:xfrm>
          <a:prstGeom prst="rect">
            <a:avLst/>
          </a:prstGeom>
        </p:spPr>
      </p:pic>
    </p:spTree>
    <p:extLst>
      <p:ext uri="{BB962C8B-B14F-4D97-AF65-F5344CB8AC3E}">
        <p14:creationId xmlns:p14="http://schemas.microsoft.com/office/powerpoint/2010/main" val="2723376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54A07BAB-9543-9D3C-596A-D18E44599118}"/>
              </a:ext>
            </a:extLst>
          </p:cNvPr>
          <p:cNvSpPr>
            <a:spLocks noGrp="1"/>
          </p:cNvSpPr>
          <p:nvPr>
            <p:ph type="sldNum" sz="quarter" idx="12"/>
          </p:nvPr>
        </p:nvSpPr>
        <p:spPr/>
        <p:txBody>
          <a:bodyPr/>
          <a:lstStyle/>
          <a:p>
            <a:fld id="{B6F15528-21DE-4FAA-801E-634DDDAF4B2B}" type="slidenum">
              <a:rPr lang="en-US" smtClean="0"/>
              <a:pPr/>
              <a:t>42</a:t>
            </a:fld>
            <a:endParaRPr lang="en-US"/>
          </a:p>
        </p:txBody>
      </p:sp>
      <p:pic>
        <p:nvPicPr>
          <p:cNvPr id="4" name="Attēls 3">
            <a:extLst>
              <a:ext uri="{FF2B5EF4-FFF2-40B4-BE49-F238E27FC236}">
                <a16:creationId xmlns:a16="http://schemas.microsoft.com/office/drawing/2014/main" id="{C07F775C-909E-68D9-F473-60AEF5E5343E}"/>
              </a:ext>
            </a:extLst>
          </p:cNvPr>
          <p:cNvPicPr>
            <a:picLocks noChangeAspect="1"/>
          </p:cNvPicPr>
          <p:nvPr/>
        </p:nvPicPr>
        <p:blipFill rotWithShape="1">
          <a:blip r:embed="rId2"/>
          <a:srcRect l="6428" t="21870" r="28890" b="12239"/>
          <a:stretch/>
        </p:blipFill>
        <p:spPr>
          <a:xfrm>
            <a:off x="333830" y="186201"/>
            <a:ext cx="8472714" cy="4854918"/>
          </a:xfrm>
          <a:prstGeom prst="rect">
            <a:avLst/>
          </a:prstGeom>
        </p:spPr>
      </p:pic>
    </p:spTree>
    <p:extLst>
      <p:ext uri="{BB962C8B-B14F-4D97-AF65-F5344CB8AC3E}">
        <p14:creationId xmlns:p14="http://schemas.microsoft.com/office/powerpoint/2010/main" val="1030795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7EDDEE-F182-3FE8-8657-4DF2CB233010}"/>
              </a:ext>
            </a:extLst>
          </p:cNvPr>
          <p:cNvSpPr>
            <a:spLocks noGrp="1"/>
          </p:cNvSpPr>
          <p:nvPr>
            <p:ph type="title"/>
          </p:nvPr>
        </p:nvSpPr>
        <p:spPr>
          <a:xfrm>
            <a:off x="293914" y="1767568"/>
            <a:ext cx="8229600" cy="857250"/>
          </a:xfrm>
        </p:spPr>
        <p:txBody>
          <a:bodyPr/>
          <a:lstStyle/>
          <a:p>
            <a:r>
              <a:rPr lang="lv-LV">
                <a:solidFill>
                  <a:srgbClr val="4472C4"/>
                </a:solidFill>
              </a:rPr>
              <a:t>DEJA</a:t>
            </a:r>
          </a:p>
        </p:txBody>
      </p:sp>
      <p:pic>
        <p:nvPicPr>
          <p:cNvPr id="4" name="Picture 2">
            <a:extLst>
              <a:ext uri="{FF2B5EF4-FFF2-40B4-BE49-F238E27FC236}">
                <a16:creationId xmlns:a16="http://schemas.microsoft.com/office/drawing/2014/main" id="{9569CB9D-3C53-1C9E-DE90-F33EFC2656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pic>
        <p:nvPicPr>
          <p:cNvPr id="6" name="Attēls 5">
            <a:extLst>
              <a:ext uri="{FF2B5EF4-FFF2-40B4-BE49-F238E27FC236}">
                <a16:creationId xmlns:a16="http://schemas.microsoft.com/office/drawing/2014/main" id="{091C723F-9E4C-3C0C-CD34-1A589EED9E91}"/>
              </a:ext>
            </a:extLst>
          </p:cNvPr>
          <p:cNvPicPr>
            <a:picLocks noChangeAspect="1"/>
          </p:cNvPicPr>
          <p:nvPr/>
        </p:nvPicPr>
        <p:blipFill rotWithShape="1">
          <a:blip r:embed="rId3"/>
          <a:srcRect t="14646"/>
          <a:stretch/>
        </p:blipFill>
        <p:spPr>
          <a:xfrm>
            <a:off x="5561581" y="2433407"/>
            <a:ext cx="1901764" cy="2016000"/>
          </a:xfrm>
          <a:prstGeom prst="rect">
            <a:avLst/>
          </a:prstGeom>
          <a:ln>
            <a:noFill/>
          </a:ln>
          <a:effectLst/>
        </p:spPr>
      </p:pic>
    </p:spTree>
    <p:extLst>
      <p:ext uri="{BB962C8B-B14F-4D97-AF65-F5344CB8AC3E}">
        <p14:creationId xmlns:p14="http://schemas.microsoft.com/office/powerpoint/2010/main" val="2899174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9CEE4BD-0E49-8353-EDD6-9DC461E2A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5" name="Title 3">
            <a:extLst>
              <a:ext uri="{FF2B5EF4-FFF2-40B4-BE49-F238E27FC236}">
                <a16:creationId xmlns:a16="http://schemas.microsoft.com/office/drawing/2014/main" id="{E7483D6A-4EFC-D846-DDEE-53A72294C0EC}"/>
              </a:ext>
            </a:extLst>
          </p:cNvPr>
          <p:cNvSpPr txBox="1">
            <a:spLocks/>
          </p:cNvSpPr>
          <p:nvPr/>
        </p:nvSpPr>
        <p:spPr>
          <a:xfrm>
            <a:off x="1800000" y="359999"/>
            <a:ext cx="6561660" cy="820919"/>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spcBef>
                <a:spcPts val="0"/>
              </a:spcBef>
            </a:pPr>
            <a:r>
              <a:rPr lang="lv-LV" sz="2400">
                <a:solidFill>
                  <a:schemeClr val="accent1">
                    <a:lumMod val="75000"/>
                  </a:schemeClr>
                </a:solidFill>
                <a:latin typeface="Calibri"/>
                <a:ea typeface="Calibri Light" panose="020F0302020204030204" pitchFamily="34" charset="0"/>
                <a:cs typeface="Calibri Light"/>
              </a:rPr>
              <a:t>Izglītības programmu izvēle</a:t>
            </a:r>
            <a:endParaRPr lang="en-US" sz="1000">
              <a:solidFill>
                <a:schemeClr val="accent1">
                  <a:lumMod val="75000"/>
                </a:schemeClr>
              </a:solidFill>
              <a:latin typeface="Calibri"/>
              <a:cs typeface="Calibri Light"/>
            </a:endParaRPr>
          </a:p>
          <a:p>
            <a:pPr algn="l">
              <a:spcBef>
                <a:spcPts val="0"/>
              </a:spcBef>
            </a:pPr>
            <a:r>
              <a:rPr lang="lv-LV" sz="2400">
                <a:solidFill>
                  <a:schemeClr val="accent1">
                    <a:lumMod val="50000"/>
                  </a:schemeClr>
                </a:solidFill>
                <a:cs typeface="Calibri"/>
              </a:rPr>
              <a:t>DEJĀ</a:t>
            </a:r>
          </a:p>
        </p:txBody>
      </p:sp>
      <p:sp>
        <p:nvSpPr>
          <p:cNvPr id="2" name="Slide Number Placeholder 11">
            <a:extLst>
              <a:ext uri="{FF2B5EF4-FFF2-40B4-BE49-F238E27FC236}">
                <a16:creationId xmlns:a16="http://schemas.microsoft.com/office/drawing/2014/main" id="{0D231922-DF1E-1374-5A79-9B54DCACE559}"/>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44</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3" name="Taisnstūris 12">
            <a:extLst>
              <a:ext uri="{FF2B5EF4-FFF2-40B4-BE49-F238E27FC236}">
                <a16:creationId xmlns:a16="http://schemas.microsoft.com/office/drawing/2014/main" id="{556134A7-2517-EC9B-2082-73AA25A84C5E}"/>
              </a:ext>
            </a:extLst>
          </p:cNvPr>
          <p:cNvSpPr/>
          <p:nvPr/>
        </p:nvSpPr>
        <p:spPr>
          <a:xfrm>
            <a:off x="3171250" y="3817852"/>
            <a:ext cx="2546835" cy="576000"/>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Mūsdienu dejas – džeza dejas pamati I</a:t>
            </a:r>
          </a:p>
        </p:txBody>
      </p:sp>
      <p:sp>
        <p:nvSpPr>
          <p:cNvPr id="18" name="Taisnstūris 17">
            <a:extLst>
              <a:ext uri="{FF2B5EF4-FFF2-40B4-BE49-F238E27FC236}">
                <a16:creationId xmlns:a16="http://schemas.microsoft.com/office/drawing/2014/main" id="{338A4A41-3D7F-9A6B-6BE8-3A2929002A04}"/>
              </a:ext>
            </a:extLst>
          </p:cNvPr>
          <p:cNvSpPr/>
          <p:nvPr/>
        </p:nvSpPr>
        <p:spPr>
          <a:xfrm>
            <a:off x="3171250" y="3162630"/>
            <a:ext cx="2563164" cy="571987"/>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Mūsdienu dejas – stepa dejas pamati I</a:t>
            </a:r>
          </a:p>
        </p:txBody>
      </p:sp>
      <p:sp>
        <p:nvSpPr>
          <p:cNvPr id="19" name="Taisnstūris 18">
            <a:extLst>
              <a:ext uri="{FF2B5EF4-FFF2-40B4-BE49-F238E27FC236}">
                <a16:creationId xmlns:a16="http://schemas.microsoft.com/office/drawing/2014/main" id="{F5078E59-B8A3-322D-BDD6-C07BE372A29F}"/>
              </a:ext>
            </a:extLst>
          </p:cNvPr>
          <p:cNvSpPr/>
          <p:nvPr/>
        </p:nvSpPr>
        <p:spPr>
          <a:xfrm>
            <a:off x="3164053" y="2506437"/>
            <a:ext cx="2571328" cy="576000"/>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Mūsdienu dejas – </a:t>
            </a:r>
            <a:r>
              <a:rPr lang="lv-LV" sz="1600" err="1">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hip</a:t>
            </a: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 </a:t>
            </a:r>
            <a:r>
              <a:rPr lang="lv-LV" sz="1600" err="1">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hop</a:t>
            </a: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 dejas pamati I </a:t>
            </a:r>
          </a:p>
        </p:txBody>
      </p:sp>
      <p:sp>
        <p:nvSpPr>
          <p:cNvPr id="20" name="Taisnstūris 19">
            <a:extLst>
              <a:ext uri="{FF2B5EF4-FFF2-40B4-BE49-F238E27FC236}">
                <a16:creationId xmlns:a16="http://schemas.microsoft.com/office/drawing/2014/main" id="{E4AA3970-B54A-4422-5C9C-713EDA6274D8}"/>
              </a:ext>
            </a:extLst>
          </p:cNvPr>
          <p:cNvSpPr/>
          <p:nvPr/>
        </p:nvSpPr>
        <p:spPr>
          <a:xfrm>
            <a:off x="3164054" y="1944672"/>
            <a:ext cx="2563163" cy="481572"/>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Laikmetīgās dejas pamati I</a:t>
            </a:r>
          </a:p>
        </p:txBody>
      </p:sp>
      <p:sp>
        <p:nvSpPr>
          <p:cNvPr id="21" name="Taisnstūris 20">
            <a:extLst>
              <a:ext uri="{FF2B5EF4-FFF2-40B4-BE49-F238E27FC236}">
                <a16:creationId xmlns:a16="http://schemas.microsoft.com/office/drawing/2014/main" id="{3CFA84CA-A8E1-88C4-354A-D3E5DC5FDA0E}"/>
              </a:ext>
            </a:extLst>
          </p:cNvPr>
          <p:cNvSpPr/>
          <p:nvPr/>
        </p:nvSpPr>
        <p:spPr>
          <a:xfrm>
            <a:off x="452543" y="1944672"/>
            <a:ext cx="2546835" cy="462137"/>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Light"/>
                <a:ea typeface="Calibri Light" panose="020F0302020204030204" pitchFamily="34" charset="0"/>
                <a:cs typeface="Calibri Light"/>
              </a:rPr>
              <a:t>Dejas pamati</a:t>
            </a:r>
          </a:p>
        </p:txBody>
      </p:sp>
      <p:sp>
        <p:nvSpPr>
          <p:cNvPr id="22" name="Taisnstūris 21">
            <a:extLst>
              <a:ext uri="{FF2B5EF4-FFF2-40B4-BE49-F238E27FC236}">
                <a16:creationId xmlns:a16="http://schemas.microsoft.com/office/drawing/2014/main" id="{877E5328-9055-B74E-79C4-AC280DFC8CE8}"/>
              </a:ext>
            </a:extLst>
          </p:cNvPr>
          <p:cNvSpPr/>
          <p:nvPr/>
        </p:nvSpPr>
        <p:spPr>
          <a:xfrm>
            <a:off x="3171251" y="4468234"/>
            <a:ext cx="2563163" cy="514352"/>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Klasiskās dejas pamati I</a:t>
            </a:r>
          </a:p>
        </p:txBody>
      </p:sp>
      <p:sp>
        <p:nvSpPr>
          <p:cNvPr id="23" name="Taisnstūris 22">
            <a:extLst>
              <a:ext uri="{FF2B5EF4-FFF2-40B4-BE49-F238E27FC236}">
                <a16:creationId xmlns:a16="http://schemas.microsoft.com/office/drawing/2014/main" id="{DE72D427-64C4-FCBC-64BF-93F475F796A2}"/>
              </a:ext>
            </a:extLst>
          </p:cNvPr>
          <p:cNvSpPr/>
          <p:nvPr/>
        </p:nvSpPr>
        <p:spPr>
          <a:xfrm>
            <a:off x="5935434" y="3819600"/>
            <a:ext cx="2603985" cy="576000"/>
          </a:xfrm>
          <a:prstGeom prst="rect">
            <a:avLst/>
          </a:prstGeom>
          <a:ln w="127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Mūsdienu dejas – džeza deja III </a:t>
            </a:r>
          </a:p>
        </p:txBody>
      </p:sp>
      <p:sp>
        <p:nvSpPr>
          <p:cNvPr id="24" name="Taisnstūris 23">
            <a:extLst>
              <a:ext uri="{FF2B5EF4-FFF2-40B4-BE49-F238E27FC236}">
                <a16:creationId xmlns:a16="http://schemas.microsoft.com/office/drawing/2014/main" id="{5D9B50D8-BC39-A278-2C81-9A7673EBCB0F}"/>
              </a:ext>
            </a:extLst>
          </p:cNvPr>
          <p:cNvSpPr/>
          <p:nvPr/>
        </p:nvSpPr>
        <p:spPr>
          <a:xfrm>
            <a:off x="5935434" y="4467839"/>
            <a:ext cx="2603985" cy="475171"/>
          </a:xfrm>
          <a:prstGeom prst="rect">
            <a:avLst/>
          </a:prstGeom>
          <a:ln w="127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Klasiskā deja III</a:t>
            </a:r>
          </a:p>
        </p:txBody>
      </p:sp>
      <p:sp>
        <p:nvSpPr>
          <p:cNvPr id="25" name="Taisnstūris 24">
            <a:extLst>
              <a:ext uri="{FF2B5EF4-FFF2-40B4-BE49-F238E27FC236}">
                <a16:creationId xmlns:a16="http://schemas.microsoft.com/office/drawing/2014/main" id="{A6EE5938-B120-87CD-9A42-006A77E3ABF7}"/>
              </a:ext>
            </a:extLst>
          </p:cNvPr>
          <p:cNvSpPr/>
          <p:nvPr/>
        </p:nvSpPr>
        <p:spPr>
          <a:xfrm>
            <a:off x="5926764" y="3164400"/>
            <a:ext cx="2612149" cy="576000"/>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Mūsdienu dejas – stepa deja III </a:t>
            </a:r>
          </a:p>
        </p:txBody>
      </p:sp>
      <p:sp>
        <p:nvSpPr>
          <p:cNvPr id="26" name="Taisnstūris 25">
            <a:extLst>
              <a:ext uri="{FF2B5EF4-FFF2-40B4-BE49-F238E27FC236}">
                <a16:creationId xmlns:a16="http://schemas.microsoft.com/office/drawing/2014/main" id="{B2F43949-5FA6-7D0C-00BB-7DDB95A77285}"/>
              </a:ext>
            </a:extLst>
          </p:cNvPr>
          <p:cNvSpPr/>
          <p:nvPr/>
        </p:nvSpPr>
        <p:spPr>
          <a:xfrm>
            <a:off x="5910943" y="2506029"/>
            <a:ext cx="2612149" cy="576000"/>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Mūsdienu dejas – </a:t>
            </a:r>
            <a:r>
              <a:rPr lang="lv-LV" sz="1600" err="1">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hip</a:t>
            </a: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 </a:t>
            </a:r>
            <a:r>
              <a:rPr lang="lv-LV" sz="1600" err="1">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hop</a:t>
            </a: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 deja III </a:t>
            </a:r>
          </a:p>
        </p:txBody>
      </p:sp>
      <p:sp>
        <p:nvSpPr>
          <p:cNvPr id="27" name="Taisnstūris 26">
            <a:extLst>
              <a:ext uri="{FF2B5EF4-FFF2-40B4-BE49-F238E27FC236}">
                <a16:creationId xmlns:a16="http://schemas.microsoft.com/office/drawing/2014/main" id="{E488C3C5-8E08-6BD7-F619-990E0263A1BD}"/>
              </a:ext>
            </a:extLst>
          </p:cNvPr>
          <p:cNvSpPr/>
          <p:nvPr/>
        </p:nvSpPr>
        <p:spPr>
          <a:xfrm>
            <a:off x="5927272" y="1944673"/>
            <a:ext cx="2595821" cy="481574"/>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a:ln w="0"/>
                <a:solidFill>
                  <a:srgbClr val="4472C4"/>
                </a:solidFill>
                <a:effectLst>
                  <a:outerShdw blurRad="38100" dist="25400" dir="5400000" algn="ctr" rotWithShape="0">
                    <a:srgbClr val="6E747A">
                      <a:alpha val="43000"/>
                    </a:srgbClr>
                  </a:outerShdw>
                </a:effectLst>
                <a:latin typeface="Calibri Light" panose="020F0302020204030204" pitchFamily="34" charset="0"/>
                <a:ea typeface="Calibri Light" panose="020F0302020204030204" pitchFamily="34" charset="0"/>
                <a:cs typeface="Calibri Light" panose="020F0302020204030204" pitchFamily="34" charset="0"/>
              </a:rPr>
              <a:t>Laikmetīgās dejas pamati III </a:t>
            </a:r>
          </a:p>
        </p:txBody>
      </p:sp>
      <p:sp>
        <p:nvSpPr>
          <p:cNvPr id="10" name="Taisnstūris 20">
            <a:extLst>
              <a:ext uri="{FF2B5EF4-FFF2-40B4-BE49-F238E27FC236}">
                <a16:creationId xmlns:a16="http://schemas.microsoft.com/office/drawing/2014/main" id="{5DF8A96E-1F9A-30E4-2130-6B8945689F30}"/>
              </a:ext>
            </a:extLst>
          </p:cNvPr>
          <p:cNvSpPr/>
          <p:nvPr/>
        </p:nvSpPr>
        <p:spPr>
          <a:xfrm>
            <a:off x="452543" y="1291530"/>
            <a:ext cx="2546835" cy="462137"/>
          </a:xfrm>
          <a:prstGeom prst="rect">
            <a:avLst/>
          </a:prstGeom>
          <a:ln w="28575">
            <a:solidFill>
              <a:srgbClr val="E4002A"/>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a:ea typeface="Calibri Light" panose="020F0302020204030204" pitchFamily="34" charset="0"/>
                <a:cs typeface="Calibri Light"/>
              </a:rPr>
              <a:t>10V</a:t>
            </a:r>
          </a:p>
        </p:txBody>
      </p:sp>
      <p:sp>
        <p:nvSpPr>
          <p:cNvPr id="11" name="Taisnstūris 20">
            <a:extLst>
              <a:ext uri="{FF2B5EF4-FFF2-40B4-BE49-F238E27FC236}">
                <a16:creationId xmlns:a16="http://schemas.microsoft.com/office/drawing/2014/main" id="{AC02D094-65FE-808A-EC72-FB9D608E5377}"/>
              </a:ext>
            </a:extLst>
          </p:cNvPr>
          <p:cNvSpPr/>
          <p:nvPr/>
        </p:nvSpPr>
        <p:spPr>
          <a:xfrm>
            <a:off x="3171250" y="1291530"/>
            <a:ext cx="2546835" cy="462137"/>
          </a:xfrm>
          <a:prstGeom prst="rect">
            <a:avLst/>
          </a:prstGeom>
          <a:ln w="28575">
            <a:solidFill>
              <a:srgbClr val="E4002A"/>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a:ea typeface="Calibri Light" panose="020F0302020204030204" pitchFamily="34" charset="0"/>
                <a:cs typeface="Calibri Light"/>
              </a:rPr>
              <a:t>20V</a:t>
            </a:r>
          </a:p>
        </p:txBody>
      </p:sp>
      <p:sp>
        <p:nvSpPr>
          <p:cNvPr id="14" name="Taisnstūris 20">
            <a:extLst>
              <a:ext uri="{FF2B5EF4-FFF2-40B4-BE49-F238E27FC236}">
                <a16:creationId xmlns:a16="http://schemas.microsoft.com/office/drawing/2014/main" id="{FC52D304-8F38-A263-FC6A-3000DBB782D8}"/>
              </a:ext>
            </a:extLst>
          </p:cNvPr>
          <p:cNvSpPr/>
          <p:nvPr/>
        </p:nvSpPr>
        <p:spPr>
          <a:xfrm>
            <a:off x="5906285" y="1291530"/>
            <a:ext cx="2603985" cy="462137"/>
          </a:xfrm>
          <a:prstGeom prst="rect">
            <a:avLst/>
          </a:prstGeom>
          <a:ln w="28575">
            <a:solidFill>
              <a:srgbClr val="E4002A"/>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a:ea typeface="Calibri Light" panose="020F0302020204030204" pitchFamily="34" charset="0"/>
                <a:cs typeface="Calibri Light"/>
              </a:rPr>
              <a:t>30V</a:t>
            </a:r>
          </a:p>
        </p:txBody>
      </p:sp>
    </p:spTree>
    <p:extLst>
      <p:ext uri="{BB962C8B-B14F-4D97-AF65-F5344CB8AC3E}">
        <p14:creationId xmlns:p14="http://schemas.microsoft.com/office/powerpoint/2010/main" val="684103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456675" y="1277288"/>
            <a:ext cx="8500311" cy="3763830"/>
          </a:xfrm>
        </p:spPr>
        <p:txBody>
          <a:bodyPr vert="horz" lIns="93957" tIns="46979" rIns="93957" bIns="46979" rtlCol="0" anchor="t">
            <a:normAutofit/>
          </a:bodyPr>
          <a:lstStyle/>
          <a:p>
            <a:pPr algn="l">
              <a:spcBef>
                <a:spcPts val="0"/>
              </a:spcBef>
            </a:pPr>
            <a:endParaRPr lang="lv-LV" sz="1800" b="1">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a:spcBef>
                <a:spcPts val="0"/>
              </a:spcBef>
              <a:buFont typeface="Arial" panose="020B0604020202020204" pitchFamily="34" charset="0"/>
              <a:buChar char="•"/>
            </a:pPr>
            <a:r>
              <a:rPr lang="lv-LV" sz="2000">
                <a:solidFill>
                  <a:schemeClr val="accent1"/>
                </a:solidFill>
                <a:latin typeface="Calibri Light"/>
                <a:ea typeface="Calibri Light" panose="020F0302020204030204" pitchFamily="34" charset="0"/>
                <a:cs typeface="Calibri Light"/>
              </a:rPr>
              <a:t>pedagoģiskie resursi</a:t>
            </a:r>
          </a:p>
          <a:p>
            <a:pPr marL="285750" indent="-285750" algn="l">
              <a:spcBef>
                <a:spcPts val="0"/>
              </a:spcBef>
              <a:buFont typeface="Arial" panose="020B0604020202020204" pitchFamily="34" charset="0"/>
              <a:buChar char="•"/>
            </a:pPr>
            <a:r>
              <a:rPr lang="lv-LV" sz="2000">
                <a:solidFill>
                  <a:schemeClr val="accent1"/>
                </a:solidFill>
                <a:latin typeface="Calibri Light"/>
                <a:ea typeface="Calibri Light" panose="020F0302020204030204" pitchFamily="34" charset="0"/>
                <a:cs typeface="Calibri Light"/>
              </a:rPr>
              <a:t>materiāli tehniskie resursi</a:t>
            </a:r>
          </a:p>
          <a:p>
            <a:pPr marL="285750" indent="-285750" algn="l">
              <a:spcBef>
                <a:spcPts val="0"/>
              </a:spcBef>
              <a:buFont typeface="Arial" panose="020B0604020202020204" pitchFamily="34" charset="0"/>
              <a:buChar char="•"/>
            </a:pPr>
            <a:r>
              <a:rPr lang="lv-LV" sz="2000">
                <a:solidFill>
                  <a:schemeClr val="accent1"/>
                </a:solidFill>
                <a:latin typeface="Calibri Light"/>
                <a:ea typeface="Calibri Light" panose="020F0302020204030204" pitchFamily="34" charset="0"/>
                <a:cs typeface="Calibri Light"/>
              </a:rPr>
              <a:t>audzēkņu skaits</a:t>
            </a:r>
          </a:p>
          <a:p>
            <a:pPr algn="l">
              <a:spcBef>
                <a:spcPts val="0"/>
              </a:spcBef>
            </a:pPr>
            <a:endParaRPr lang="lv-LV" sz="1800" b="1">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lnSpc>
                <a:spcPct val="100000"/>
              </a:lnSpc>
              <a:spcBef>
                <a:spcPts val="0"/>
              </a:spcBef>
            </a:pPr>
            <a:r>
              <a:rPr lang="lv-LV" sz="2000">
                <a:solidFill>
                  <a:schemeClr val="accent1"/>
                </a:solidFill>
                <a:latin typeface="Calibri Light"/>
                <a:ea typeface="Calibri Light" panose="020F0302020204030204" pitchFamily="34" charset="0"/>
                <a:cs typeface="Calibri Light"/>
              </a:rPr>
              <a:t>Izvēles mācību priekšmeti</a:t>
            </a:r>
          </a:p>
          <a:p>
            <a:pPr algn="l">
              <a:lnSpc>
                <a:spcPct val="100000"/>
              </a:lnSpc>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lnSpc>
                <a:spcPct val="100000"/>
              </a:lnSpc>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lnSpc>
                <a:spcPct val="100000"/>
              </a:lnSpc>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lnSpc>
                <a:spcPct val="100000"/>
              </a:lnSpc>
              <a:spcBef>
                <a:spcPts val="0"/>
              </a:spcBef>
            </a:pPr>
            <a:r>
              <a:rPr lang="lv-LV" sz="2000">
                <a:solidFill>
                  <a:schemeClr val="accent1"/>
                </a:solidFill>
                <a:latin typeface="Calibri Light"/>
                <a:ea typeface="Calibri Light" panose="020F0302020204030204" pitchFamily="34" charset="0"/>
                <a:cs typeface="Calibri Light"/>
              </a:rPr>
              <a:t>Mācību priekšmeti novitāte</a:t>
            </a:r>
          </a:p>
          <a:p>
            <a:pPr algn="l">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59CEE4BD-0E49-8353-EDD6-9DC461E2A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5" name="Title 3">
            <a:extLst>
              <a:ext uri="{FF2B5EF4-FFF2-40B4-BE49-F238E27FC236}">
                <a16:creationId xmlns:a16="http://schemas.microsoft.com/office/drawing/2014/main" id="{E7483D6A-4EFC-D846-DDEE-53A72294C0EC}"/>
              </a:ext>
            </a:extLst>
          </p:cNvPr>
          <p:cNvSpPr txBox="1">
            <a:spLocks/>
          </p:cNvSpPr>
          <p:nvPr/>
        </p:nvSpPr>
        <p:spPr>
          <a:xfrm>
            <a:off x="1457100" y="457970"/>
            <a:ext cx="6831081" cy="820919"/>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spcBef>
                <a:spcPts val="0"/>
              </a:spcBef>
            </a:pPr>
            <a:r>
              <a:rPr lang="lv-LV" sz="2400">
                <a:solidFill>
                  <a:schemeClr val="accent1">
                    <a:lumMod val="75000"/>
                  </a:schemeClr>
                </a:solidFill>
                <a:latin typeface="Calibri Light"/>
                <a:ea typeface="Calibri Light" panose="020F0302020204030204" pitchFamily="34" charset="0"/>
                <a:cs typeface="Calibri Light"/>
              </a:rPr>
              <a:t>Izglītības programmu izvēle</a:t>
            </a:r>
            <a:endParaRPr lang="en-US" sz="1000">
              <a:solidFill>
                <a:schemeClr val="accent1">
                  <a:lumMod val="75000"/>
                </a:schemeClr>
              </a:solidFill>
              <a:latin typeface="Calibri Light"/>
              <a:cs typeface="Calibri Light"/>
            </a:endParaRPr>
          </a:p>
          <a:p>
            <a:pPr algn="l">
              <a:spcBef>
                <a:spcPts val="0"/>
              </a:spcBef>
            </a:pPr>
            <a:r>
              <a:rPr lang="lv-LV" sz="2000">
                <a:solidFill>
                  <a:schemeClr val="accent1">
                    <a:lumMod val="75000"/>
                  </a:schemeClr>
                </a:solidFill>
                <a:cs typeface="Calibri"/>
              </a:rPr>
              <a:t>DEJĀ</a:t>
            </a:r>
          </a:p>
        </p:txBody>
      </p:sp>
      <p:sp>
        <p:nvSpPr>
          <p:cNvPr id="2" name="Slide Number Placeholder 11">
            <a:extLst>
              <a:ext uri="{FF2B5EF4-FFF2-40B4-BE49-F238E27FC236}">
                <a16:creationId xmlns:a16="http://schemas.microsoft.com/office/drawing/2014/main" id="{0D231922-DF1E-1374-5A79-9B54DCACE559}"/>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45</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cxnSp>
        <p:nvCxnSpPr>
          <p:cNvPr id="13" name="Taisns savienotājs 12">
            <a:extLst>
              <a:ext uri="{FF2B5EF4-FFF2-40B4-BE49-F238E27FC236}">
                <a16:creationId xmlns:a16="http://schemas.microsoft.com/office/drawing/2014/main" id="{97CE556D-E8EC-ED16-08EF-92648A13D2C4}"/>
              </a:ext>
            </a:extLst>
          </p:cNvPr>
          <p:cNvCxnSpPr/>
          <p:nvPr/>
        </p:nvCxnSpPr>
        <p:spPr>
          <a:xfrm>
            <a:off x="451947" y="2663899"/>
            <a:ext cx="824010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aisnstūris 19">
            <a:extLst>
              <a:ext uri="{FF2B5EF4-FFF2-40B4-BE49-F238E27FC236}">
                <a16:creationId xmlns:a16="http://schemas.microsoft.com/office/drawing/2014/main" id="{D5DA0C7E-78B5-1779-3501-98A21A597044}"/>
              </a:ext>
            </a:extLst>
          </p:cNvPr>
          <p:cNvSpPr/>
          <p:nvPr/>
        </p:nvSpPr>
        <p:spPr>
          <a:xfrm>
            <a:off x="559647" y="3177479"/>
            <a:ext cx="2448863" cy="595872"/>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a:cs typeface="Calibri Light"/>
              </a:rPr>
              <a:t>Kompozīcija</a:t>
            </a:r>
            <a:endParaRPr lang="lv-LV" sz="1800">
              <a:ln w="0"/>
              <a:solidFill>
                <a:srgbClr val="4472C4"/>
              </a:solidFill>
              <a:effectLst>
                <a:outerShdw blurRad="38100" dist="25400" dir="5400000" algn="ctr" rotWithShape="0">
                  <a:srgbClr val="6E747A">
                    <a:alpha val="43000"/>
                  </a:srgbClr>
                </a:outerShdw>
              </a:effectLst>
              <a:cs typeface="Calibri Light"/>
            </a:endParaRPr>
          </a:p>
        </p:txBody>
      </p:sp>
      <p:sp>
        <p:nvSpPr>
          <p:cNvPr id="7" name="Taisnstūris 19">
            <a:extLst>
              <a:ext uri="{FF2B5EF4-FFF2-40B4-BE49-F238E27FC236}">
                <a16:creationId xmlns:a16="http://schemas.microsoft.com/office/drawing/2014/main" id="{337C2503-E6EC-25C8-F862-659EB9F37823}"/>
              </a:ext>
            </a:extLst>
          </p:cNvPr>
          <p:cNvSpPr/>
          <p:nvPr/>
        </p:nvSpPr>
        <p:spPr>
          <a:xfrm>
            <a:off x="3098740" y="3177479"/>
            <a:ext cx="2448863" cy="595872"/>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a:cs typeface="Calibri Light"/>
              </a:rPr>
              <a:t>Improvizācija</a:t>
            </a:r>
            <a:endParaRPr lang="lv-LV" sz="1800">
              <a:ln w="0"/>
              <a:solidFill>
                <a:srgbClr val="4472C4"/>
              </a:solidFill>
              <a:effectLst>
                <a:outerShdw blurRad="38100" dist="25400" dir="5400000" algn="ctr" rotWithShape="0">
                  <a:srgbClr val="6E747A">
                    <a:alpha val="43000"/>
                  </a:srgbClr>
                </a:outerShdw>
              </a:effectLst>
              <a:cs typeface="Calibri Light"/>
            </a:endParaRPr>
          </a:p>
        </p:txBody>
      </p:sp>
      <p:sp>
        <p:nvSpPr>
          <p:cNvPr id="8" name="Taisnstūris 19">
            <a:extLst>
              <a:ext uri="{FF2B5EF4-FFF2-40B4-BE49-F238E27FC236}">
                <a16:creationId xmlns:a16="http://schemas.microsoft.com/office/drawing/2014/main" id="{7B64B257-A1F8-A9EB-0FE5-6A8A9E248F92}"/>
              </a:ext>
            </a:extLst>
          </p:cNvPr>
          <p:cNvSpPr/>
          <p:nvPr/>
        </p:nvSpPr>
        <p:spPr>
          <a:xfrm>
            <a:off x="5662326" y="3177479"/>
            <a:ext cx="2938720" cy="595872"/>
          </a:xfrm>
          <a:prstGeom prst="rect">
            <a:avLst/>
          </a:prstGeom>
          <a:ln w="127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a:cs typeface="Calibri Light"/>
              </a:rPr>
              <a:t>Fiziskā sagatavotība</a:t>
            </a:r>
            <a:endParaRPr lang="en-US"/>
          </a:p>
        </p:txBody>
      </p:sp>
      <p:sp>
        <p:nvSpPr>
          <p:cNvPr id="15" name="Taisnstūris 19">
            <a:extLst>
              <a:ext uri="{FF2B5EF4-FFF2-40B4-BE49-F238E27FC236}">
                <a16:creationId xmlns:a16="http://schemas.microsoft.com/office/drawing/2014/main" id="{FCD70594-82A1-B25F-FDDB-54D7BB4B7DC6}"/>
              </a:ext>
            </a:extLst>
          </p:cNvPr>
          <p:cNvSpPr/>
          <p:nvPr/>
        </p:nvSpPr>
        <p:spPr>
          <a:xfrm>
            <a:off x="584140" y="4304150"/>
            <a:ext cx="2448863" cy="595872"/>
          </a:xfrm>
          <a:prstGeom prst="rect">
            <a:avLst/>
          </a:prstGeom>
          <a:ln w="12700">
            <a:solidFill>
              <a:srgbClr val="00B050"/>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a:cs typeface="Calibri Light"/>
              </a:rPr>
              <a:t>Specialitāte</a:t>
            </a:r>
            <a:endParaRPr lang="lv-LV" sz="1800">
              <a:ln w="0"/>
              <a:solidFill>
                <a:srgbClr val="4472C4"/>
              </a:solidFill>
              <a:effectLst>
                <a:outerShdw blurRad="38100" dist="25400" dir="5400000" algn="ctr" rotWithShape="0">
                  <a:srgbClr val="6E747A">
                    <a:alpha val="43000"/>
                  </a:srgbClr>
                </a:outerShdw>
              </a:effectLst>
              <a:cs typeface="Calibri Light"/>
            </a:endParaRPr>
          </a:p>
        </p:txBody>
      </p:sp>
      <p:sp>
        <p:nvSpPr>
          <p:cNvPr id="16" name="Taisnstūris 19">
            <a:extLst>
              <a:ext uri="{FF2B5EF4-FFF2-40B4-BE49-F238E27FC236}">
                <a16:creationId xmlns:a16="http://schemas.microsoft.com/office/drawing/2014/main" id="{A4B64413-4B02-0C92-4266-5F79AD64D37A}"/>
              </a:ext>
            </a:extLst>
          </p:cNvPr>
          <p:cNvSpPr/>
          <p:nvPr/>
        </p:nvSpPr>
        <p:spPr>
          <a:xfrm>
            <a:off x="3147726" y="4304150"/>
            <a:ext cx="2391713" cy="595872"/>
          </a:xfrm>
          <a:prstGeom prst="rect">
            <a:avLst/>
          </a:prstGeom>
          <a:ln w="12700">
            <a:solidFill>
              <a:srgbClr val="00B050"/>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lv-LV" sz="1800">
                <a:ln w="0"/>
                <a:solidFill>
                  <a:srgbClr val="4472C4"/>
                </a:solidFill>
                <a:effectLst>
                  <a:outerShdw blurRad="38100" dist="25400" dir="5400000" algn="ctr" rotWithShape="0">
                    <a:srgbClr val="6E747A">
                      <a:alpha val="43000"/>
                    </a:srgbClr>
                  </a:outerShdw>
                </a:effectLst>
                <a:latin typeface="Calibri"/>
                <a:cs typeface="Calibri Light"/>
              </a:rPr>
              <a:t>Horeogrāfija</a:t>
            </a:r>
            <a:endParaRPr lang="en-US"/>
          </a:p>
        </p:txBody>
      </p:sp>
    </p:spTree>
    <p:extLst>
      <p:ext uri="{BB962C8B-B14F-4D97-AF65-F5344CB8AC3E}">
        <p14:creationId xmlns:p14="http://schemas.microsoft.com/office/powerpoint/2010/main" val="1138279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806F4EC-8D53-7E24-36F7-52026AD9A1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12" name="Subtitle 2"/>
          <p:cNvSpPr>
            <a:spLocks noGrp="1"/>
          </p:cNvSpPr>
          <p:nvPr>
            <p:ph type="subTitle" idx="1"/>
          </p:nvPr>
        </p:nvSpPr>
        <p:spPr>
          <a:xfrm>
            <a:off x="358703" y="1370755"/>
            <a:ext cx="8500311" cy="351243"/>
          </a:xfrm>
        </p:spPr>
        <p:txBody>
          <a:bodyPr vert="horz" lIns="93957" tIns="46979" rIns="93957" bIns="46979" rtlCol="0" anchor="t">
            <a:noAutofit/>
          </a:bodyPr>
          <a:lstStyle/>
          <a:p>
            <a:pPr algn="l">
              <a:spcBef>
                <a:spcPts val="0"/>
              </a:spcBef>
            </a:pPr>
            <a:r>
              <a:rPr lang="lv-LV" sz="2000">
                <a:solidFill>
                  <a:srgbClr val="4472C4"/>
                </a:solidFill>
                <a:latin typeface="Calibri Light"/>
                <a:ea typeface="Calibri Light" panose="020F0302020204030204" pitchFamily="34" charset="0"/>
                <a:cs typeface="Calibri Light"/>
              </a:rPr>
              <a:t>Īstenošana atbilstoši vecumposmiem</a:t>
            </a:r>
            <a:endParaRPr lang="lv-LV" sz="1800">
              <a:solidFill>
                <a:srgbClr val="000000"/>
              </a:solidFill>
              <a:latin typeface="Calibri Light"/>
              <a:ea typeface="Calibri Light" panose="020F0302020204030204" pitchFamily="34" charset="0"/>
              <a:cs typeface="Calibri Light" panose="020F0302020204030204" pitchFamily="34" charset="0"/>
            </a:endParaRPr>
          </a:p>
          <a:p>
            <a:pPr algn="l">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lnSpc>
                <a:spcPct val="100000"/>
              </a:lnSpc>
              <a:spcBef>
                <a:spcPts val="0"/>
              </a:spcBef>
            </a:pPr>
            <a:endParaRPr lang="lv-LV" sz="1800" b="1">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spcBef>
                <a:spcPts val="0"/>
              </a:spcBef>
              <a:buChar char="•"/>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l">
              <a:spcBef>
                <a:spcPts val="0"/>
              </a:spcBef>
            </a:pP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itle 3">
            <a:extLst>
              <a:ext uri="{FF2B5EF4-FFF2-40B4-BE49-F238E27FC236}">
                <a16:creationId xmlns:a16="http://schemas.microsoft.com/office/drawing/2014/main" id="{07375CED-0B0A-12EC-383C-4817358DF799}"/>
              </a:ext>
            </a:extLst>
          </p:cNvPr>
          <p:cNvSpPr txBox="1">
            <a:spLocks/>
          </p:cNvSpPr>
          <p:nvPr/>
        </p:nvSpPr>
        <p:spPr>
          <a:xfrm>
            <a:off x="1457100" y="653914"/>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spcBef>
                <a:spcPts val="0"/>
              </a:spcBef>
            </a:pPr>
            <a:r>
              <a:rPr lang="lv-LV" sz="2400">
                <a:solidFill>
                  <a:schemeClr val="accent1">
                    <a:lumMod val="75000"/>
                  </a:schemeClr>
                </a:solidFill>
                <a:latin typeface="Calibri"/>
                <a:ea typeface="Calibri Light" panose="020F0302020204030204" pitchFamily="34" charset="0"/>
                <a:cs typeface="Calibri Light"/>
              </a:rPr>
              <a:t>Izglītības programmu nosacījumi DEJĀ</a:t>
            </a:r>
          </a:p>
        </p:txBody>
      </p:sp>
      <p:sp>
        <p:nvSpPr>
          <p:cNvPr id="2" name="Slide Number Placeholder 11">
            <a:extLst>
              <a:ext uri="{FF2B5EF4-FFF2-40B4-BE49-F238E27FC236}">
                <a16:creationId xmlns:a16="http://schemas.microsoft.com/office/drawing/2014/main" id="{D1BCC51A-58C4-19D4-21DF-7C90D10164CE}"/>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46</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3" name="Tabula 5">
            <a:extLst>
              <a:ext uri="{FF2B5EF4-FFF2-40B4-BE49-F238E27FC236}">
                <a16:creationId xmlns:a16="http://schemas.microsoft.com/office/drawing/2014/main" id="{363FBE3B-DF41-690F-6AB7-3FC6576A338B}"/>
              </a:ext>
            </a:extLst>
          </p:cNvPr>
          <p:cNvGraphicFramePr>
            <a:graphicFrameLocks noGrp="1"/>
          </p:cNvGraphicFramePr>
          <p:nvPr>
            <p:extLst>
              <p:ext uri="{D42A27DB-BD31-4B8C-83A1-F6EECF244321}">
                <p14:modId xmlns:p14="http://schemas.microsoft.com/office/powerpoint/2010/main" val="3605293897"/>
              </p:ext>
            </p:extLst>
          </p:nvPr>
        </p:nvGraphicFramePr>
        <p:xfrm>
          <a:off x="358986" y="1907782"/>
          <a:ext cx="8404010" cy="2217322"/>
        </p:xfrm>
        <a:graphic>
          <a:graphicData uri="http://schemas.openxmlformats.org/drawingml/2006/table">
            <a:tbl>
              <a:tblPr firstRow="1" bandRow="1">
                <a:tableStyleId>{616DA210-FB5B-4158-B5E0-FEB733F419BA}</a:tableStyleId>
              </a:tblPr>
              <a:tblGrid>
                <a:gridCol w="1413614">
                  <a:extLst>
                    <a:ext uri="{9D8B030D-6E8A-4147-A177-3AD203B41FA5}">
                      <a16:colId xmlns:a16="http://schemas.microsoft.com/office/drawing/2014/main" val="3540866328"/>
                    </a:ext>
                  </a:extLst>
                </a:gridCol>
                <a:gridCol w="582533">
                  <a:extLst>
                    <a:ext uri="{9D8B030D-6E8A-4147-A177-3AD203B41FA5}">
                      <a16:colId xmlns:a16="http://schemas.microsoft.com/office/drawing/2014/main" val="3378449743"/>
                    </a:ext>
                  </a:extLst>
                </a:gridCol>
                <a:gridCol w="582533">
                  <a:extLst>
                    <a:ext uri="{9D8B030D-6E8A-4147-A177-3AD203B41FA5}">
                      <a16:colId xmlns:a16="http://schemas.microsoft.com/office/drawing/2014/main" val="1054467960"/>
                    </a:ext>
                  </a:extLst>
                </a:gridCol>
                <a:gridCol w="582533">
                  <a:extLst>
                    <a:ext uri="{9D8B030D-6E8A-4147-A177-3AD203B41FA5}">
                      <a16:colId xmlns:a16="http://schemas.microsoft.com/office/drawing/2014/main" val="2964511649"/>
                    </a:ext>
                  </a:extLst>
                </a:gridCol>
                <a:gridCol w="582533">
                  <a:extLst>
                    <a:ext uri="{9D8B030D-6E8A-4147-A177-3AD203B41FA5}">
                      <a16:colId xmlns:a16="http://schemas.microsoft.com/office/drawing/2014/main" val="3024637655"/>
                    </a:ext>
                  </a:extLst>
                </a:gridCol>
                <a:gridCol w="582533">
                  <a:extLst>
                    <a:ext uri="{9D8B030D-6E8A-4147-A177-3AD203B41FA5}">
                      <a16:colId xmlns:a16="http://schemas.microsoft.com/office/drawing/2014/main" val="661104291"/>
                    </a:ext>
                  </a:extLst>
                </a:gridCol>
                <a:gridCol w="582533">
                  <a:extLst>
                    <a:ext uri="{9D8B030D-6E8A-4147-A177-3AD203B41FA5}">
                      <a16:colId xmlns:a16="http://schemas.microsoft.com/office/drawing/2014/main" val="1673439945"/>
                    </a:ext>
                  </a:extLst>
                </a:gridCol>
                <a:gridCol w="582533">
                  <a:extLst>
                    <a:ext uri="{9D8B030D-6E8A-4147-A177-3AD203B41FA5}">
                      <a16:colId xmlns:a16="http://schemas.microsoft.com/office/drawing/2014/main" val="103271511"/>
                    </a:ext>
                  </a:extLst>
                </a:gridCol>
                <a:gridCol w="582533">
                  <a:extLst>
                    <a:ext uri="{9D8B030D-6E8A-4147-A177-3AD203B41FA5}">
                      <a16:colId xmlns:a16="http://schemas.microsoft.com/office/drawing/2014/main" val="3275702541"/>
                    </a:ext>
                  </a:extLst>
                </a:gridCol>
                <a:gridCol w="582533">
                  <a:extLst>
                    <a:ext uri="{9D8B030D-6E8A-4147-A177-3AD203B41FA5}">
                      <a16:colId xmlns:a16="http://schemas.microsoft.com/office/drawing/2014/main" val="3975739119"/>
                    </a:ext>
                  </a:extLst>
                </a:gridCol>
                <a:gridCol w="582533">
                  <a:extLst>
                    <a:ext uri="{9D8B030D-6E8A-4147-A177-3AD203B41FA5}">
                      <a16:colId xmlns:a16="http://schemas.microsoft.com/office/drawing/2014/main" val="4171459358"/>
                    </a:ext>
                  </a:extLst>
                </a:gridCol>
                <a:gridCol w="582533">
                  <a:extLst>
                    <a:ext uri="{9D8B030D-6E8A-4147-A177-3AD203B41FA5}">
                      <a16:colId xmlns:a16="http://schemas.microsoft.com/office/drawing/2014/main" val="1150348447"/>
                    </a:ext>
                  </a:extLst>
                </a:gridCol>
                <a:gridCol w="582533">
                  <a:extLst>
                    <a:ext uri="{9D8B030D-6E8A-4147-A177-3AD203B41FA5}">
                      <a16:colId xmlns:a16="http://schemas.microsoft.com/office/drawing/2014/main" val="3603129794"/>
                    </a:ext>
                  </a:extLst>
                </a:gridCol>
              </a:tblGrid>
              <a:tr h="1165762">
                <a:tc>
                  <a:txBody>
                    <a:bodyPr/>
                    <a:lstStyle/>
                    <a:p>
                      <a:pPr marL="0" marR="0" lvl="0" indent="0" algn="ctr" rtl="0" eaLnBrk="1" fontAlgn="auto" latinLnBrk="0" hangingPunct="1">
                        <a:lnSpc>
                          <a:spcPct val="100000"/>
                        </a:lnSpc>
                        <a:spcBef>
                          <a:spcPts val="0"/>
                        </a:spcBef>
                        <a:spcAft>
                          <a:spcPts val="0"/>
                        </a:spcAft>
                        <a:buClrTx/>
                        <a:buSzTx/>
                        <a:buFontTx/>
                        <a:buNone/>
                      </a:pPr>
                      <a:r>
                        <a:rPr lang="lv-LV" sz="1800" b="1">
                          <a:solidFill>
                            <a:schemeClr val="accent1">
                              <a:lumMod val="75000"/>
                            </a:schemeClr>
                          </a:solidFill>
                          <a:effectLst/>
                          <a:latin typeface="Calibri Light"/>
                          <a:ea typeface="Calibri Light" panose="020F0302020204030204" pitchFamily="34" charset="0"/>
                          <a:cs typeface="Calibri Light"/>
                        </a:rPr>
                        <a:t>Vispārējās izglītības  </a:t>
                      </a:r>
                    </a:p>
                    <a:p>
                      <a:pPr marL="0" marR="0" lvl="0" indent="0" algn="ctr" rtl="0" eaLnBrk="1" fontAlgn="auto" latinLnBrk="0" hangingPunct="1">
                        <a:lnSpc>
                          <a:spcPct val="100000"/>
                        </a:lnSpc>
                        <a:spcBef>
                          <a:spcPts val="0"/>
                        </a:spcBef>
                        <a:spcAft>
                          <a:spcPts val="0"/>
                        </a:spcAft>
                        <a:buClrTx/>
                        <a:buSzTx/>
                        <a:buFontTx/>
                        <a:buNone/>
                      </a:pPr>
                      <a:r>
                        <a:rPr lang="lv-LV" sz="1800" b="1">
                          <a:solidFill>
                            <a:schemeClr val="accent1">
                              <a:lumMod val="75000"/>
                            </a:schemeClr>
                          </a:solidFill>
                          <a:effectLst/>
                          <a:latin typeface="Calibri Light"/>
                          <a:ea typeface="Calibri Light" panose="020F0302020204030204" pitchFamily="34" charset="0"/>
                          <a:cs typeface="Calibri Light"/>
                        </a:rPr>
                        <a:t>klase</a:t>
                      </a:r>
                      <a:endParaRPr lang="lv-LV">
                        <a:solidFill>
                          <a:schemeClr val="accent1">
                            <a:lumMod val="75000"/>
                          </a:schemeClr>
                        </a:solidFill>
                        <a:latin typeface="Calibri Light"/>
                        <a:ea typeface="Calibri Light" panose="020F0302020204030204" pitchFamily="34" charset="0"/>
                        <a:cs typeface="Calibri Ligh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b="1">
                          <a:solidFill>
                            <a:schemeClr val="accent1">
                              <a:lumMod val="75000"/>
                            </a:schemeClr>
                          </a:solidFill>
                          <a:latin typeface="Calibri Light"/>
                          <a:ea typeface="Calibri Light" panose="020F0302020204030204" pitchFamily="34" charset="0"/>
                          <a:cs typeface="Calibri Light"/>
                        </a:rPr>
                        <a:t>12.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8704821"/>
                  </a:ext>
                </a:extLst>
              </a:tr>
              <a:tr h="348214">
                <a:tc>
                  <a:txBody>
                    <a:bodyPr/>
                    <a:lstStyle/>
                    <a:p>
                      <a:pPr algn="ctr"/>
                      <a:r>
                        <a:rPr lang="lv-LV" b="1">
                          <a:solidFill>
                            <a:schemeClr val="accent1">
                              <a:lumMod val="75000"/>
                            </a:schemeClr>
                          </a:solidFill>
                          <a:latin typeface="Calibri Light"/>
                          <a:ea typeface="Calibri Light" panose="020F0302020204030204" pitchFamily="34" charset="0"/>
                          <a:cs typeface="Calibri Light"/>
                        </a:rPr>
                        <a:t>10V</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lv-LV">
                        <a:solidFill>
                          <a:schemeClr val="accent1">
                            <a:lumMod val="20000"/>
                            <a:lumOff val="8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lv-LV">
                        <a:solidFill>
                          <a:schemeClr val="accent1">
                            <a:lumMod val="20000"/>
                            <a:lumOff val="8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lv-LV">
                        <a:solidFill>
                          <a:schemeClr val="accent1">
                            <a:lumMod val="20000"/>
                            <a:lumOff val="8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lv-LV">
                        <a:solidFill>
                          <a:schemeClr val="accent1">
                            <a:lumMod val="20000"/>
                            <a:lumOff val="8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501435"/>
                  </a:ext>
                </a:extLst>
              </a:tr>
              <a:tr h="348214">
                <a:tc>
                  <a:txBody>
                    <a:bodyPr/>
                    <a:lstStyle/>
                    <a:p>
                      <a:pPr algn="ctr"/>
                      <a:r>
                        <a:rPr lang="lv-LV" b="1">
                          <a:solidFill>
                            <a:schemeClr val="accent1">
                              <a:lumMod val="75000"/>
                            </a:schemeClr>
                          </a:solidFill>
                          <a:latin typeface="Calibri Light"/>
                          <a:ea typeface="Calibri Light" panose="020F0302020204030204" pitchFamily="34" charset="0"/>
                          <a:cs typeface="Calibri Light"/>
                        </a:rPr>
                        <a:t>20V</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lv-LV">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lv-LV">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lv-LV">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lv-LV">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2562541"/>
                  </a:ext>
                </a:extLst>
              </a:tr>
              <a:tr h="348214">
                <a:tc>
                  <a:txBody>
                    <a:bodyPr/>
                    <a:lstStyle/>
                    <a:p>
                      <a:pPr algn="ctr"/>
                      <a:r>
                        <a:rPr lang="lv-LV" b="1">
                          <a:solidFill>
                            <a:schemeClr val="accent1">
                              <a:lumMod val="75000"/>
                            </a:schemeClr>
                          </a:solidFill>
                          <a:latin typeface="Calibri Light"/>
                          <a:ea typeface="Calibri Light" panose="020F0302020204030204" pitchFamily="34" charset="0"/>
                          <a:cs typeface="Calibri Light"/>
                        </a:rPr>
                        <a:t>30V</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endParaRPr lang="lv-LV">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60000"/>
                        <a:lumOff val="40000"/>
                      </a:schemeClr>
                    </a:solidFill>
                  </a:tcPr>
                </a:tc>
                <a:extLst>
                  <a:ext uri="{0D108BD9-81ED-4DB2-BD59-A6C34878D82A}">
                    <a16:rowId xmlns:a16="http://schemas.microsoft.com/office/drawing/2014/main" val="445776278"/>
                  </a:ext>
                </a:extLst>
              </a:tr>
            </a:tbl>
          </a:graphicData>
        </a:graphic>
      </p:graphicFrame>
    </p:spTree>
    <p:extLst>
      <p:ext uri="{BB962C8B-B14F-4D97-AF65-F5344CB8AC3E}">
        <p14:creationId xmlns:p14="http://schemas.microsoft.com/office/powerpoint/2010/main" val="561368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C68EA5E8-637D-0A3D-49F6-CE24A2882D60}"/>
              </a:ext>
            </a:extLst>
          </p:cNvPr>
          <p:cNvSpPr>
            <a:spLocks noGrp="1"/>
          </p:cNvSpPr>
          <p:nvPr>
            <p:ph type="sldNum" sz="quarter" idx="12"/>
          </p:nvPr>
        </p:nvSpPr>
        <p:spPr/>
        <p:txBody>
          <a:bodyPr/>
          <a:lstStyle/>
          <a:p>
            <a:fld id="{B6F15528-21DE-4FAA-801E-634DDDAF4B2B}" type="slidenum">
              <a:rPr lang="en-US" smtClean="0"/>
              <a:pPr/>
              <a:t>47</a:t>
            </a:fld>
            <a:endParaRPr lang="en-US"/>
          </a:p>
        </p:txBody>
      </p:sp>
      <p:pic>
        <p:nvPicPr>
          <p:cNvPr id="4" name="Attēls 3">
            <a:extLst>
              <a:ext uri="{FF2B5EF4-FFF2-40B4-BE49-F238E27FC236}">
                <a16:creationId xmlns:a16="http://schemas.microsoft.com/office/drawing/2014/main" id="{71D7CBCE-8835-12E1-83CC-81F941A29BE2}"/>
              </a:ext>
            </a:extLst>
          </p:cNvPr>
          <p:cNvPicPr>
            <a:picLocks noChangeAspect="1"/>
          </p:cNvPicPr>
          <p:nvPr/>
        </p:nvPicPr>
        <p:blipFill rotWithShape="1">
          <a:blip r:embed="rId2"/>
          <a:srcRect l="5555" t="25961" r="27778" b="9418"/>
          <a:stretch/>
        </p:blipFill>
        <p:spPr>
          <a:xfrm>
            <a:off x="101599" y="102381"/>
            <a:ext cx="9057945" cy="4938738"/>
          </a:xfrm>
          <a:prstGeom prst="rect">
            <a:avLst/>
          </a:prstGeom>
        </p:spPr>
      </p:pic>
    </p:spTree>
    <p:extLst>
      <p:ext uri="{BB962C8B-B14F-4D97-AF65-F5344CB8AC3E}">
        <p14:creationId xmlns:p14="http://schemas.microsoft.com/office/powerpoint/2010/main" val="1376019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B04126FE-833A-4FF5-F3C0-00BB148D72C8}"/>
              </a:ext>
            </a:extLst>
          </p:cNvPr>
          <p:cNvSpPr>
            <a:spLocks noGrp="1"/>
          </p:cNvSpPr>
          <p:nvPr>
            <p:ph type="sldNum" sz="quarter" idx="12"/>
          </p:nvPr>
        </p:nvSpPr>
        <p:spPr/>
        <p:txBody>
          <a:bodyPr/>
          <a:lstStyle/>
          <a:p>
            <a:fld id="{B6F15528-21DE-4FAA-801E-634DDDAF4B2B}" type="slidenum">
              <a:rPr lang="en-US" smtClean="0"/>
              <a:pPr/>
              <a:t>48</a:t>
            </a:fld>
            <a:endParaRPr lang="en-US"/>
          </a:p>
        </p:txBody>
      </p:sp>
      <p:pic>
        <p:nvPicPr>
          <p:cNvPr id="4" name="Attēls 3">
            <a:extLst>
              <a:ext uri="{FF2B5EF4-FFF2-40B4-BE49-F238E27FC236}">
                <a16:creationId xmlns:a16="http://schemas.microsoft.com/office/drawing/2014/main" id="{F6EBE447-B113-EF88-30DB-CD4F6A8657E3}"/>
              </a:ext>
            </a:extLst>
          </p:cNvPr>
          <p:cNvPicPr>
            <a:picLocks noChangeAspect="1"/>
          </p:cNvPicPr>
          <p:nvPr/>
        </p:nvPicPr>
        <p:blipFill rotWithShape="1">
          <a:blip r:embed="rId2"/>
          <a:srcRect l="5667" t="25383" r="28222" b="55752"/>
          <a:stretch/>
        </p:blipFill>
        <p:spPr>
          <a:xfrm>
            <a:off x="793750" y="162559"/>
            <a:ext cx="7556500" cy="1325396"/>
          </a:xfrm>
          <a:prstGeom prst="rect">
            <a:avLst/>
          </a:prstGeom>
        </p:spPr>
      </p:pic>
      <p:pic>
        <p:nvPicPr>
          <p:cNvPr id="8" name="Attēls 7">
            <a:extLst>
              <a:ext uri="{FF2B5EF4-FFF2-40B4-BE49-F238E27FC236}">
                <a16:creationId xmlns:a16="http://schemas.microsoft.com/office/drawing/2014/main" id="{9EFCF25C-8B51-FBD5-3917-5C5B2BAE27AD}"/>
              </a:ext>
            </a:extLst>
          </p:cNvPr>
          <p:cNvPicPr>
            <a:picLocks noChangeAspect="1"/>
          </p:cNvPicPr>
          <p:nvPr/>
        </p:nvPicPr>
        <p:blipFill rotWithShape="1">
          <a:blip r:embed="rId3"/>
          <a:srcRect l="5655" t="29077" r="28234" b="17566"/>
          <a:stretch/>
        </p:blipFill>
        <p:spPr>
          <a:xfrm>
            <a:off x="793750" y="1550427"/>
            <a:ext cx="7556500" cy="3430514"/>
          </a:xfrm>
          <a:prstGeom prst="rect">
            <a:avLst/>
          </a:prstGeom>
        </p:spPr>
      </p:pic>
    </p:spTree>
    <p:extLst>
      <p:ext uri="{BB962C8B-B14F-4D97-AF65-F5344CB8AC3E}">
        <p14:creationId xmlns:p14="http://schemas.microsoft.com/office/powerpoint/2010/main" val="2583239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0FBA7E5F-8D18-2CBA-42D8-665358826163}"/>
              </a:ext>
            </a:extLst>
          </p:cNvPr>
          <p:cNvSpPr>
            <a:spLocks noGrp="1"/>
          </p:cNvSpPr>
          <p:nvPr>
            <p:ph type="sldNum" sz="quarter" idx="12"/>
          </p:nvPr>
        </p:nvSpPr>
        <p:spPr/>
        <p:txBody>
          <a:bodyPr/>
          <a:lstStyle/>
          <a:p>
            <a:fld id="{B6F15528-21DE-4FAA-801E-634DDDAF4B2B}" type="slidenum">
              <a:rPr lang="en-US" smtClean="0"/>
              <a:pPr/>
              <a:t>49</a:t>
            </a:fld>
            <a:endParaRPr lang="en-US"/>
          </a:p>
        </p:txBody>
      </p:sp>
      <p:pic>
        <p:nvPicPr>
          <p:cNvPr id="4" name="Attēls 3">
            <a:extLst>
              <a:ext uri="{FF2B5EF4-FFF2-40B4-BE49-F238E27FC236}">
                <a16:creationId xmlns:a16="http://schemas.microsoft.com/office/drawing/2014/main" id="{421A850D-3AF6-C776-17A3-404ABBB94F17}"/>
              </a:ext>
            </a:extLst>
          </p:cNvPr>
          <p:cNvPicPr>
            <a:picLocks noChangeAspect="1"/>
          </p:cNvPicPr>
          <p:nvPr/>
        </p:nvPicPr>
        <p:blipFill rotWithShape="1">
          <a:blip r:embed="rId2"/>
          <a:srcRect l="5583" t="23111" r="28333" b="11111"/>
          <a:stretch/>
        </p:blipFill>
        <p:spPr>
          <a:xfrm>
            <a:off x="167640" y="152399"/>
            <a:ext cx="8731428" cy="4888719"/>
          </a:xfrm>
          <a:prstGeom prst="rect">
            <a:avLst/>
          </a:prstGeom>
        </p:spPr>
      </p:pic>
    </p:spTree>
    <p:extLst>
      <p:ext uri="{BB962C8B-B14F-4D97-AF65-F5344CB8AC3E}">
        <p14:creationId xmlns:p14="http://schemas.microsoft.com/office/powerpoint/2010/main" val="113475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533400" y="2877721"/>
            <a:ext cx="8077200" cy="2152357"/>
          </a:xfrm>
        </p:spPr>
        <p:txBody>
          <a:bodyPr anchor="ctr">
            <a:noAutofit/>
          </a:bodyPr>
          <a:lstStyle/>
          <a:p>
            <a:pPr marL="444500" indent="-444500" algn="just">
              <a:spcBef>
                <a:spcPts val="0"/>
              </a:spcBef>
              <a:spcAft>
                <a:spcPts val="1200"/>
              </a:spcAft>
              <a:buAutoNum type="romanUcPeriod"/>
            </a:pPr>
            <a:r>
              <a:rPr lang="lv-LV" sz="2000" i="0">
                <a:solidFill>
                  <a:schemeClr val="accent5">
                    <a:lumMod val="50000"/>
                  </a:schemeClr>
                </a:solidFill>
                <a:effectLst/>
                <a:latin typeface="Calibri Light"/>
                <a:ea typeface="Calibri Light" panose="020F0302020204030204" pitchFamily="34" charset="0"/>
                <a:cs typeface="Calibri Light"/>
              </a:rPr>
              <a:t>Vispārīgais jautājums</a:t>
            </a:r>
          </a:p>
          <a:p>
            <a:pPr marL="444500" indent="-444500" algn="just">
              <a:spcBef>
                <a:spcPts val="0"/>
              </a:spcBef>
              <a:spcAft>
                <a:spcPts val="1200"/>
              </a:spcAft>
              <a:buAutoNum type="romanUcPeriod"/>
            </a:pPr>
            <a:r>
              <a:rPr lang="lv-LV" sz="2000" i="0">
                <a:solidFill>
                  <a:schemeClr val="accent5">
                    <a:lumMod val="50000"/>
                  </a:schemeClr>
                </a:solidFill>
                <a:effectLst/>
                <a:latin typeface="Calibri Light"/>
                <a:ea typeface="Calibri Light" panose="020F0302020204030204" pitchFamily="34" charset="0"/>
                <a:cs typeface="Calibri Light"/>
              </a:rPr>
              <a:t>Profesionālās ievirzes izglītības programmu stratēģiskie mērķi</a:t>
            </a:r>
          </a:p>
          <a:p>
            <a:pPr marL="444500" indent="-444500" algn="just">
              <a:spcBef>
                <a:spcPts val="0"/>
              </a:spcBef>
              <a:spcAft>
                <a:spcPts val="1200"/>
              </a:spcAft>
              <a:buAutoNum type="romanUcPeriod"/>
            </a:pPr>
            <a:r>
              <a:rPr lang="lv-LV" sz="2000" i="0">
                <a:solidFill>
                  <a:schemeClr val="accent5">
                    <a:lumMod val="50000"/>
                  </a:schemeClr>
                </a:solidFill>
                <a:effectLst/>
                <a:latin typeface="Calibri Light"/>
                <a:ea typeface="Calibri Light" panose="020F0302020204030204" pitchFamily="34" charset="0"/>
                <a:cs typeface="Calibri Light"/>
              </a:rPr>
              <a:t>Profesionālās ievirzes izglītības obligātais saturs</a:t>
            </a:r>
            <a:r>
              <a:rPr lang="lv-LV" sz="2000">
                <a:solidFill>
                  <a:schemeClr val="accent5">
                    <a:lumMod val="50000"/>
                  </a:schemeClr>
                </a:solidFill>
                <a:latin typeface="Calibri Light"/>
                <a:ea typeface="Calibri Light" panose="020F0302020204030204" pitchFamily="34" charset="0"/>
                <a:cs typeface="Calibri Light"/>
              </a:rPr>
              <a:t> </a:t>
            </a:r>
            <a:endParaRPr lang="lv-LV" sz="2000" i="0">
              <a:solidFill>
                <a:schemeClr val="accent5">
                  <a:lumMod val="50000"/>
                </a:schemeClr>
              </a:solidFill>
              <a:effectLst/>
              <a:latin typeface="Calibri Light"/>
              <a:ea typeface="Calibri Light" panose="020F0302020204030204" pitchFamily="34" charset="0"/>
              <a:cs typeface="Calibri Light" panose="020F0302020204030204" pitchFamily="34" charset="0"/>
            </a:endParaRPr>
          </a:p>
          <a:p>
            <a:pPr marL="444500" indent="-444500" algn="just">
              <a:spcBef>
                <a:spcPts val="0"/>
              </a:spcBef>
              <a:spcAft>
                <a:spcPts val="1200"/>
              </a:spcAft>
              <a:buAutoNum type="romanUcPeriod"/>
            </a:pPr>
            <a:r>
              <a:rPr lang="lv-LV" sz="2000" i="0">
                <a:solidFill>
                  <a:schemeClr val="accent5">
                    <a:lumMod val="50000"/>
                  </a:schemeClr>
                </a:solidFill>
                <a:effectLst/>
                <a:latin typeface="Calibri Light"/>
                <a:ea typeface="Calibri Light" panose="020F0302020204030204" pitchFamily="34" charset="0"/>
                <a:cs typeface="Calibri Light"/>
              </a:rPr>
              <a:t>Profesionālās kompetences vērtēšanas pamatprincipi un kārtība</a:t>
            </a:r>
            <a:endParaRPr lang="lv-LV" sz="2000">
              <a:solidFill>
                <a:schemeClr val="accent5">
                  <a:lumMod val="50000"/>
                </a:schemeClr>
              </a:solidFill>
              <a:latin typeface="Calibri Light"/>
              <a:ea typeface="Calibri Light" panose="020F0302020204030204" pitchFamily="34" charset="0"/>
              <a:cs typeface="Calibri Light"/>
            </a:endParaRPr>
          </a:p>
          <a:p>
            <a:pPr marL="444500" indent="-444500" algn="just">
              <a:spcBef>
                <a:spcPts val="0"/>
              </a:spcBef>
              <a:spcAft>
                <a:spcPts val="1200"/>
              </a:spcAft>
              <a:buAutoNum type="romanUcPeriod"/>
            </a:pPr>
            <a:r>
              <a:rPr lang="lv-LV" sz="2000" i="0">
                <a:solidFill>
                  <a:schemeClr val="accent5">
                    <a:lumMod val="50000"/>
                  </a:schemeClr>
                </a:solidFill>
                <a:effectLst/>
                <a:latin typeface="Calibri Light"/>
                <a:ea typeface="Calibri Light" panose="020F0302020204030204" pitchFamily="34" charset="0"/>
                <a:cs typeface="Calibri Light"/>
              </a:rPr>
              <a:t>Noslēguma jautājumi</a:t>
            </a:r>
          </a:p>
          <a:p>
            <a:pPr algn="just">
              <a:spcBef>
                <a:spcPts val="0"/>
              </a:spcBef>
              <a:spcAft>
                <a:spcPts val="600"/>
              </a:spcAft>
            </a:pPr>
            <a:r>
              <a:rPr lang="lv-LV" sz="1400">
                <a:solidFill>
                  <a:schemeClr val="accent5">
                    <a:lumMod val="50000"/>
                  </a:schemeClr>
                </a:solidFill>
                <a:latin typeface="Calibri Light"/>
                <a:ea typeface="Calibri Light" panose="020F0302020204030204" pitchFamily="34" charset="0"/>
                <a:cs typeface="Calibri Light"/>
              </a:rPr>
              <a:t>PIELIKUMI:</a:t>
            </a:r>
          </a:p>
          <a:p>
            <a:pPr marL="447675" indent="-257175" algn="just">
              <a:spcBef>
                <a:spcPts val="0"/>
              </a:spcBef>
              <a:spcAft>
                <a:spcPts val="600"/>
              </a:spcAft>
              <a:buAutoNum type="arabicPeriod"/>
            </a:pPr>
            <a:r>
              <a:rPr lang="lv-LV" sz="1500">
                <a:solidFill>
                  <a:schemeClr val="accent5">
                    <a:lumMod val="50000"/>
                  </a:schemeClr>
                </a:solidFill>
                <a:effectLst/>
                <a:latin typeface="Calibri Light"/>
                <a:ea typeface="Calibri" panose="020F0502020204030204" pitchFamily="34" charset="0"/>
                <a:cs typeface="Calibri Light"/>
              </a:rPr>
              <a:t>Profesionālās ievirzes izglītības programmu </a:t>
            </a:r>
            <a:r>
              <a:rPr lang="lv-LV" sz="1500">
                <a:solidFill>
                  <a:schemeClr val="accent5">
                    <a:lumMod val="50000"/>
                  </a:schemeClr>
                </a:solidFill>
                <a:effectLst/>
                <a:latin typeface="Calibri Light"/>
                <a:ea typeface="Times New Roman" panose="02020603050405020304" pitchFamily="18" charset="0"/>
                <a:cs typeface="Calibri Light"/>
              </a:rPr>
              <a:t>grupas “Vizuāli plastiskā māksla” </a:t>
            </a:r>
            <a:r>
              <a:rPr lang="lv-LV" sz="1500">
                <a:solidFill>
                  <a:schemeClr val="accent5">
                    <a:lumMod val="50000"/>
                  </a:schemeClr>
                </a:solidFill>
                <a:effectLst/>
                <a:latin typeface="Calibri Light"/>
                <a:ea typeface="Calibri" panose="020F0502020204030204" pitchFamily="34" charset="0"/>
                <a:cs typeface="Calibri Light"/>
              </a:rPr>
              <a:t>obligātais saturs</a:t>
            </a:r>
          </a:p>
          <a:p>
            <a:pPr marL="447675" indent="-257175" algn="just">
              <a:spcBef>
                <a:spcPts val="0"/>
              </a:spcBef>
              <a:spcAft>
                <a:spcPts val="600"/>
              </a:spcAft>
              <a:buFont typeface="Arial" pitchFamily="34" charset="0"/>
              <a:buAutoNum type="arabicPeriod"/>
            </a:pPr>
            <a:r>
              <a:rPr lang="lv-LV" sz="1500">
                <a:solidFill>
                  <a:schemeClr val="accent5">
                    <a:lumMod val="50000"/>
                  </a:schemeClr>
                </a:solidFill>
                <a:effectLst/>
                <a:latin typeface="Calibri Light"/>
                <a:ea typeface="Calibri" panose="020F0502020204030204" pitchFamily="34" charset="0"/>
                <a:cs typeface="Calibri Light"/>
              </a:rPr>
              <a:t>Profesionālās ievirzes izglītības programmu </a:t>
            </a:r>
            <a:r>
              <a:rPr lang="lv-LV" sz="1500">
                <a:solidFill>
                  <a:schemeClr val="accent5">
                    <a:lumMod val="50000"/>
                  </a:schemeClr>
                </a:solidFill>
                <a:effectLst/>
                <a:latin typeface="Calibri Light"/>
                <a:ea typeface="Times New Roman" panose="02020603050405020304" pitchFamily="18" charset="0"/>
                <a:cs typeface="Calibri Light"/>
              </a:rPr>
              <a:t>grupas “Mūzika un skatuves māksla” </a:t>
            </a:r>
            <a:r>
              <a:rPr lang="lv-LV" sz="1500">
                <a:solidFill>
                  <a:schemeClr val="accent5">
                    <a:lumMod val="50000"/>
                  </a:schemeClr>
                </a:solidFill>
                <a:effectLst/>
                <a:latin typeface="Calibri Light"/>
                <a:ea typeface="Calibri" panose="020F0502020204030204" pitchFamily="34" charset="0"/>
                <a:cs typeface="Calibri Light"/>
              </a:rPr>
              <a:t>obligātais saturs</a:t>
            </a:r>
          </a:p>
          <a:p>
            <a:pPr marL="447675" indent="-257175" algn="just">
              <a:spcBef>
                <a:spcPts val="0"/>
              </a:spcBef>
              <a:spcAft>
                <a:spcPts val="600"/>
              </a:spcAft>
              <a:buFont typeface="Arial" pitchFamily="34" charset="0"/>
              <a:buAutoNum type="arabicPeriod"/>
            </a:pPr>
            <a:r>
              <a:rPr lang="lv-LV" sz="1500" err="1">
                <a:solidFill>
                  <a:schemeClr val="accent5">
                    <a:lumMod val="50000"/>
                  </a:schemeClr>
                </a:solidFill>
                <a:effectLst/>
                <a:latin typeface="Calibri Light"/>
                <a:ea typeface="Times New Roman" panose="02020603050405020304" pitchFamily="18" charset="0"/>
                <a:cs typeface="Calibri Light"/>
              </a:rPr>
              <a:t>Summatīvā</a:t>
            </a:r>
            <a:r>
              <a:rPr lang="lv-LV" sz="1500">
                <a:solidFill>
                  <a:schemeClr val="accent5">
                    <a:lumMod val="50000"/>
                  </a:schemeClr>
                </a:solidFill>
                <a:effectLst/>
                <a:latin typeface="Calibri Light"/>
                <a:ea typeface="Times New Roman" panose="02020603050405020304" pitchFamily="18" charset="0"/>
                <a:cs typeface="Calibri Light"/>
              </a:rPr>
              <a:t> vērtējuma izteikšana profesionālās ievirzes izglītības programmas apguvē</a:t>
            </a:r>
          </a:p>
          <a:p>
            <a:pPr marL="342900" indent="-342900" algn="just">
              <a:spcBef>
                <a:spcPts val="0"/>
              </a:spcBef>
              <a:spcAft>
                <a:spcPts val="1200"/>
              </a:spcAft>
              <a:buFont typeface="Arial" pitchFamily="34" charset="0"/>
              <a:buAutoNum type="arabicPeriod"/>
            </a:pPr>
            <a:endParaRPr lang="lv-LV" sz="1600">
              <a:solidFill>
                <a:schemeClr val="accent5">
                  <a:lumMod val="5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342900" indent="-342900" algn="just">
              <a:spcBef>
                <a:spcPts val="0"/>
              </a:spcBef>
              <a:spcAft>
                <a:spcPts val="1200"/>
              </a:spcAft>
              <a:buAutoNum type="arabicPeriod"/>
            </a:pPr>
            <a:endParaRPr lang="lv-LV" sz="16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just">
              <a:spcBef>
                <a:spcPts val="0"/>
              </a:spcBef>
              <a:spcAft>
                <a:spcPts val="1200"/>
              </a:spcAft>
            </a:pPr>
            <a:endParaRPr lang="lv-LV" sz="16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just">
              <a:spcBef>
                <a:spcPts val="0"/>
              </a:spcBef>
              <a:spcAft>
                <a:spcPts val="1200"/>
              </a:spcAft>
            </a:pPr>
            <a:endParaRPr lang="lv-LV" sz="2000" i="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5" name="Title 3">
            <a:extLst>
              <a:ext uri="{FF2B5EF4-FFF2-40B4-BE49-F238E27FC236}">
                <a16:creationId xmlns:a16="http://schemas.microsoft.com/office/drawing/2014/main" id="{C87E981A-42F8-683D-E3DB-BF50D99BBEB1}"/>
              </a:ext>
            </a:extLst>
          </p:cNvPr>
          <p:cNvSpPr txBox="1">
            <a:spLocks/>
          </p:cNvSpPr>
          <p:nvPr/>
        </p:nvSpPr>
        <p:spPr>
          <a:xfrm>
            <a:off x="1800000" y="360000"/>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a:solidFill>
                  <a:schemeClr val="accent5">
                    <a:lumMod val="50000"/>
                  </a:schemeClr>
                </a:solidFill>
                <a:latin typeface="Calibri"/>
                <a:ea typeface="Calibri Light" panose="020F0302020204030204" pitchFamily="34" charset="0"/>
                <a:cs typeface="Calibri Light"/>
              </a:rPr>
              <a:t>Valsts profesionālās ievirzes izglītības standarta mākslu jomā saturs</a:t>
            </a:r>
            <a:endParaRPr lang="en-US" sz="2400">
              <a:solidFill>
                <a:schemeClr val="accent5">
                  <a:lumMod val="50000"/>
                </a:schemeClr>
              </a:solidFill>
              <a:latin typeface="Calibri"/>
              <a:ea typeface="Calibri Light" panose="020F0302020204030204" pitchFamily="34" charset="0"/>
              <a:cs typeface="Calibri Light"/>
            </a:endParaRPr>
          </a:p>
        </p:txBody>
      </p:sp>
      <p:sp>
        <p:nvSpPr>
          <p:cNvPr id="2" name="Slide Number Placeholder 11">
            <a:extLst>
              <a:ext uri="{FF2B5EF4-FFF2-40B4-BE49-F238E27FC236}">
                <a16:creationId xmlns:a16="http://schemas.microsoft.com/office/drawing/2014/main" id="{122C8B2A-2399-F179-46EC-8F65B50AF36B}"/>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5</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10966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812C7386-CE08-B2BD-6810-91472359C5BE}"/>
              </a:ext>
            </a:extLst>
          </p:cNvPr>
          <p:cNvSpPr>
            <a:spLocks noGrp="1"/>
          </p:cNvSpPr>
          <p:nvPr>
            <p:ph type="sldNum" sz="quarter" idx="12"/>
          </p:nvPr>
        </p:nvSpPr>
        <p:spPr/>
        <p:txBody>
          <a:bodyPr/>
          <a:lstStyle/>
          <a:p>
            <a:fld id="{B6F15528-21DE-4FAA-801E-634DDDAF4B2B}" type="slidenum">
              <a:rPr lang="en-US" smtClean="0"/>
              <a:pPr/>
              <a:t>50</a:t>
            </a:fld>
            <a:endParaRPr lang="en-US"/>
          </a:p>
        </p:txBody>
      </p:sp>
      <p:pic>
        <p:nvPicPr>
          <p:cNvPr id="4" name="Attēls 3">
            <a:extLst>
              <a:ext uri="{FF2B5EF4-FFF2-40B4-BE49-F238E27FC236}">
                <a16:creationId xmlns:a16="http://schemas.microsoft.com/office/drawing/2014/main" id="{C86EA66D-6E4F-53C3-3FFC-963DF61C654F}"/>
              </a:ext>
            </a:extLst>
          </p:cNvPr>
          <p:cNvPicPr>
            <a:picLocks noChangeAspect="1"/>
          </p:cNvPicPr>
          <p:nvPr/>
        </p:nvPicPr>
        <p:blipFill rotWithShape="1">
          <a:blip r:embed="rId2"/>
          <a:srcRect l="5834" t="26964" r="28333" b="55703"/>
          <a:stretch/>
        </p:blipFill>
        <p:spPr>
          <a:xfrm>
            <a:off x="342900" y="167639"/>
            <a:ext cx="8648700" cy="1402081"/>
          </a:xfrm>
          <a:prstGeom prst="rect">
            <a:avLst/>
          </a:prstGeom>
        </p:spPr>
      </p:pic>
      <p:pic>
        <p:nvPicPr>
          <p:cNvPr id="6" name="Attēls 5">
            <a:extLst>
              <a:ext uri="{FF2B5EF4-FFF2-40B4-BE49-F238E27FC236}">
                <a16:creationId xmlns:a16="http://schemas.microsoft.com/office/drawing/2014/main" id="{A2E25778-8069-1B88-C269-06C10905C080}"/>
              </a:ext>
            </a:extLst>
          </p:cNvPr>
          <p:cNvPicPr>
            <a:picLocks noChangeAspect="1"/>
          </p:cNvPicPr>
          <p:nvPr/>
        </p:nvPicPr>
        <p:blipFill rotWithShape="1">
          <a:blip r:embed="rId3"/>
          <a:srcRect l="5834" t="41630" r="28333" b="42962"/>
          <a:stretch/>
        </p:blipFill>
        <p:spPr>
          <a:xfrm>
            <a:off x="342900" y="1569720"/>
            <a:ext cx="8648700" cy="1257300"/>
          </a:xfrm>
          <a:prstGeom prst="rect">
            <a:avLst/>
          </a:prstGeom>
        </p:spPr>
      </p:pic>
    </p:spTree>
    <p:extLst>
      <p:ext uri="{BB962C8B-B14F-4D97-AF65-F5344CB8AC3E}">
        <p14:creationId xmlns:p14="http://schemas.microsoft.com/office/powerpoint/2010/main" val="73661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7EDDEE-F182-3FE8-8657-4DF2CB233010}"/>
              </a:ext>
            </a:extLst>
          </p:cNvPr>
          <p:cNvSpPr>
            <a:spLocks noGrp="1"/>
          </p:cNvSpPr>
          <p:nvPr>
            <p:ph type="title"/>
          </p:nvPr>
        </p:nvSpPr>
        <p:spPr>
          <a:xfrm>
            <a:off x="571500" y="1898196"/>
            <a:ext cx="8229600" cy="857250"/>
          </a:xfrm>
        </p:spPr>
        <p:txBody>
          <a:bodyPr/>
          <a:lstStyle/>
          <a:p>
            <a:r>
              <a:rPr lang="lv-LV">
                <a:solidFill>
                  <a:srgbClr val="4472C4"/>
                </a:solidFill>
              </a:rPr>
              <a:t>LICENCĒŠANA</a:t>
            </a:r>
          </a:p>
        </p:txBody>
      </p:sp>
      <p:pic>
        <p:nvPicPr>
          <p:cNvPr id="4" name="Picture 2">
            <a:extLst>
              <a:ext uri="{FF2B5EF4-FFF2-40B4-BE49-F238E27FC236}">
                <a16:creationId xmlns:a16="http://schemas.microsoft.com/office/drawing/2014/main" id="{9569CB9D-3C53-1C9E-DE90-F33EFC2656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pic>
        <p:nvPicPr>
          <p:cNvPr id="3" name="Attēls 2">
            <a:extLst>
              <a:ext uri="{FF2B5EF4-FFF2-40B4-BE49-F238E27FC236}">
                <a16:creationId xmlns:a16="http://schemas.microsoft.com/office/drawing/2014/main" id="{CA939260-862B-CA9A-3E12-2BC7F52A2BE7}"/>
              </a:ext>
            </a:extLst>
          </p:cNvPr>
          <p:cNvPicPr>
            <a:picLocks noChangeAspect="1"/>
          </p:cNvPicPr>
          <p:nvPr/>
        </p:nvPicPr>
        <p:blipFill>
          <a:blip r:embed="rId3"/>
          <a:stretch>
            <a:fillRect/>
          </a:stretch>
        </p:blipFill>
        <p:spPr>
          <a:xfrm>
            <a:off x="3882893" y="2894869"/>
            <a:ext cx="1539240" cy="1165860"/>
          </a:xfrm>
          <a:prstGeom prst="rect">
            <a:avLst/>
          </a:prstGeom>
        </p:spPr>
      </p:pic>
    </p:spTree>
    <p:extLst>
      <p:ext uri="{BB962C8B-B14F-4D97-AF65-F5344CB8AC3E}">
        <p14:creationId xmlns:p14="http://schemas.microsoft.com/office/powerpoint/2010/main" val="3498157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hēma 4">
            <a:extLst>
              <a:ext uri="{FF2B5EF4-FFF2-40B4-BE49-F238E27FC236}">
                <a16:creationId xmlns:a16="http://schemas.microsoft.com/office/drawing/2014/main" id="{9C715F60-26BB-B9B8-90C4-3503D146FFA1}"/>
              </a:ext>
            </a:extLst>
          </p:cNvPr>
          <p:cNvGraphicFramePr/>
          <p:nvPr>
            <p:extLst>
              <p:ext uri="{D42A27DB-BD31-4B8C-83A1-F6EECF244321}">
                <p14:modId xmlns:p14="http://schemas.microsoft.com/office/powerpoint/2010/main" val="985326513"/>
              </p:ext>
            </p:extLst>
          </p:nvPr>
        </p:nvGraphicFramePr>
        <p:xfrm>
          <a:off x="296340" y="1448265"/>
          <a:ext cx="8663362" cy="3592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a:extLst>
              <a:ext uri="{FF2B5EF4-FFF2-40B4-BE49-F238E27FC236}">
                <a16:creationId xmlns:a16="http://schemas.microsoft.com/office/drawing/2014/main" id="{536024F7-A10F-9120-76CE-1E1CD2EA2E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8" name="Title 3">
            <a:extLst>
              <a:ext uri="{FF2B5EF4-FFF2-40B4-BE49-F238E27FC236}">
                <a16:creationId xmlns:a16="http://schemas.microsoft.com/office/drawing/2014/main" id="{F2033695-142F-C208-718C-80F803E59026}"/>
              </a:ext>
            </a:extLst>
          </p:cNvPr>
          <p:cNvSpPr txBox="1">
            <a:spLocks/>
          </p:cNvSpPr>
          <p:nvPr/>
        </p:nvSpPr>
        <p:spPr>
          <a:xfrm>
            <a:off x="1800000" y="360000"/>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spcBef>
                <a:spcPts val="0"/>
              </a:spcBef>
            </a:pPr>
            <a:r>
              <a:rPr lang="lv-LV" sz="2400" b="1">
                <a:latin typeface="Calibri Light" panose="020F0302020204030204" pitchFamily="34" charset="0"/>
                <a:ea typeface="Calibri Light" panose="020F0302020204030204" pitchFamily="34" charset="0"/>
                <a:cs typeface="Calibri Light" panose="020F0302020204030204" pitchFamily="34" charset="0"/>
              </a:rPr>
              <a:t>Licencēšana</a:t>
            </a:r>
          </a:p>
        </p:txBody>
      </p:sp>
      <p:sp>
        <p:nvSpPr>
          <p:cNvPr id="11" name="Slide Number Placeholder 11">
            <a:extLst>
              <a:ext uri="{FF2B5EF4-FFF2-40B4-BE49-F238E27FC236}">
                <a16:creationId xmlns:a16="http://schemas.microsoft.com/office/drawing/2014/main" id="{F97AAE3D-7203-29F7-DD71-35A038903ACA}"/>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52</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6" name="Speech Bubble: Rectangle 25">
            <a:extLst>
              <a:ext uri="{FF2B5EF4-FFF2-40B4-BE49-F238E27FC236}">
                <a16:creationId xmlns:a16="http://schemas.microsoft.com/office/drawing/2014/main" id="{2CEDD31A-1EE4-CCB3-1394-704EF0E1B7F3}"/>
              </a:ext>
            </a:extLst>
          </p:cNvPr>
          <p:cNvSpPr/>
          <p:nvPr/>
        </p:nvSpPr>
        <p:spPr>
          <a:xfrm>
            <a:off x="7230710" y="657629"/>
            <a:ext cx="1728992" cy="837108"/>
          </a:xfrm>
          <a:prstGeom prst="wedgeRectCallout">
            <a:avLst>
              <a:gd name="adj1" fmla="val -20833"/>
              <a:gd name="adj2" fmla="val 73508"/>
            </a:avLst>
          </a:prstGeom>
          <a:solidFill>
            <a:schemeClr val="bg1"/>
          </a:solidFill>
          <a:ln>
            <a:solidFill>
              <a:srgbClr val="A6BD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700" b="1" baseline="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Līdz 30. jūnijam</a:t>
            </a:r>
            <a:endParaRPr lang="en-US">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 name="Attēls 2">
            <a:extLst>
              <a:ext uri="{FF2B5EF4-FFF2-40B4-BE49-F238E27FC236}">
                <a16:creationId xmlns:a16="http://schemas.microsoft.com/office/drawing/2014/main" id="{8B847511-AE1E-A9BC-738E-620C2902326B}"/>
              </a:ext>
            </a:extLst>
          </p:cNvPr>
          <p:cNvPicPr>
            <a:picLocks noChangeAspect="1"/>
          </p:cNvPicPr>
          <p:nvPr/>
        </p:nvPicPr>
        <p:blipFill>
          <a:blip r:embed="rId8"/>
          <a:stretch>
            <a:fillRect/>
          </a:stretch>
        </p:blipFill>
        <p:spPr>
          <a:xfrm>
            <a:off x="5080830" y="4164827"/>
            <a:ext cx="1440712" cy="460735"/>
          </a:xfrm>
          <a:prstGeom prst="rect">
            <a:avLst/>
          </a:prstGeom>
        </p:spPr>
      </p:pic>
      <p:pic>
        <p:nvPicPr>
          <p:cNvPr id="4" name="Attēls 3">
            <a:extLst>
              <a:ext uri="{FF2B5EF4-FFF2-40B4-BE49-F238E27FC236}">
                <a16:creationId xmlns:a16="http://schemas.microsoft.com/office/drawing/2014/main" id="{BAABAC56-60D1-A7CF-B67E-95D6ABC91B7A}"/>
              </a:ext>
            </a:extLst>
          </p:cNvPr>
          <p:cNvPicPr>
            <a:picLocks noChangeAspect="1"/>
          </p:cNvPicPr>
          <p:nvPr/>
        </p:nvPicPr>
        <p:blipFill>
          <a:blip r:embed="rId8"/>
          <a:stretch>
            <a:fillRect/>
          </a:stretch>
        </p:blipFill>
        <p:spPr>
          <a:xfrm>
            <a:off x="7374850" y="4164827"/>
            <a:ext cx="1440712" cy="460735"/>
          </a:xfrm>
          <a:prstGeom prst="rect">
            <a:avLst/>
          </a:prstGeom>
        </p:spPr>
      </p:pic>
    </p:spTree>
    <p:extLst>
      <p:ext uri="{BB962C8B-B14F-4D97-AF65-F5344CB8AC3E}">
        <p14:creationId xmlns:p14="http://schemas.microsoft.com/office/powerpoint/2010/main" val="942616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6" name="TextBox 5">
            <a:extLst>
              <a:ext uri="{FF2B5EF4-FFF2-40B4-BE49-F238E27FC236}">
                <a16:creationId xmlns:a16="http://schemas.microsoft.com/office/drawing/2014/main" id="{EB9B4D72-5E8E-A188-B4A2-60C4C63D5C8E}"/>
              </a:ext>
            </a:extLst>
          </p:cNvPr>
          <p:cNvSpPr txBox="1"/>
          <p:nvPr/>
        </p:nvSpPr>
        <p:spPr>
          <a:xfrm>
            <a:off x="581508" y="4434369"/>
            <a:ext cx="7533163" cy="461665"/>
          </a:xfrm>
          <a:prstGeom prst="rect">
            <a:avLst/>
          </a:prstGeom>
          <a:noFill/>
          <a:ln w="28575">
            <a:solidFill>
              <a:srgbClr val="00B050"/>
            </a:solidFill>
          </a:ln>
        </p:spPr>
        <p:txBody>
          <a:bodyPr wrap="square">
            <a:spAutoFit/>
          </a:bodyPr>
          <a:lstStyle/>
          <a:p>
            <a:r>
              <a:rPr lang="lv-LV" sz="2400" b="1">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VIIS funkcionalitātes pilnveide – iespēja licencēt izglītības </a:t>
            </a:r>
            <a:r>
              <a:rPr lang="lv-LV" sz="1800">
                <a:latin typeface="Calibri Light" panose="020F0302020204030204" pitchFamily="34" charset="0"/>
                <a:ea typeface="Calibri Light" panose="020F0302020204030204" pitchFamily="34" charset="0"/>
                <a:cs typeface="Calibri Light" panose="020F0302020204030204" pitchFamily="34" charset="0"/>
              </a:rPr>
              <a:t>programmas VIIS</a:t>
            </a:r>
            <a:endParaRPr lang="lv-LV" sz="18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2E37B368-1EA1-4A86-6C0A-A9A239BE0BE2}"/>
              </a:ext>
            </a:extLst>
          </p:cNvPr>
          <p:cNvSpPr txBox="1"/>
          <p:nvPr/>
        </p:nvSpPr>
        <p:spPr>
          <a:xfrm>
            <a:off x="228601" y="1394705"/>
            <a:ext cx="8915399" cy="2185214"/>
          </a:xfrm>
          <a:prstGeom prst="rect">
            <a:avLst/>
          </a:prstGeom>
          <a:noFill/>
        </p:spPr>
        <p:txBody>
          <a:bodyPr wrap="square" lIns="91440" tIns="45720" rIns="91440" bIns="45720" anchor="t">
            <a:spAutoFit/>
          </a:bodyPr>
          <a:lstStyle/>
          <a:p>
            <a:r>
              <a:rPr lang="lv-LV">
                <a:solidFill>
                  <a:schemeClr val="accent1">
                    <a:lumMod val="75000"/>
                  </a:schemeClr>
                </a:solidFill>
                <a:latin typeface="Calibri Light"/>
                <a:ea typeface="Calibri Light" panose="020F0302020204030204" pitchFamily="34" charset="0"/>
                <a:cs typeface="Calibri Light"/>
              </a:rPr>
              <a:t>Ministru kabineta 2023. gada 23. maija noteikumi Nr. 253 "</a:t>
            </a:r>
            <a:r>
              <a:rPr lang="lv-LV" b="1">
                <a:solidFill>
                  <a:schemeClr val="accent1">
                    <a:lumMod val="75000"/>
                  </a:schemeClr>
                </a:solidFill>
                <a:latin typeface="Calibri Light"/>
                <a:ea typeface="Calibri Light" panose="020F0302020204030204" pitchFamily="34" charset="0"/>
                <a:cs typeface="Calibri Light"/>
              </a:rPr>
              <a:t>Vispārējās un profesionālās izglītības programmu licencēšanas kārtība</a:t>
            </a:r>
            <a:r>
              <a:rPr lang="lv-LV">
                <a:solidFill>
                  <a:schemeClr val="accent1">
                    <a:lumMod val="75000"/>
                  </a:schemeClr>
                </a:solidFill>
                <a:latin typeface="Calibri Light"/>
                <a:ea typeface="Calibri Light" panose="020F0302020204030204" pitchFamily="34" charset="0"/>
                <a:cs typeface="Calibri Light"/>
              </a:rPr>
              <a:t>"  </a:t>
            </a:r>
            <a:r>
              <a:rPr lang="lv-LV">
                <a:solidFill>
                  <a:schemeClr val="accent1">
                    <a:lumMod val="75000"/>
                  </a:schemeClr>
                </a:solidFill>
                <a:latin typeface="Calibri Light"/>
                <a:ea typeface="Calibri Light" panose="020F0302020204030204" pitchFamily="34" charset="0"/>
                <a:cs typeface="Calibri Light"/>
                <a:hlinkClick r:id="rId3">
                  <a:extLst>
                    <a:ext uri="{A12FA001-AC4F-418D-AE19-62706E023703}">
                      <ahyp:hlinkClr xmlns:ahyp="http://schemas.microsoft.com/office/drawing/2018/hyperlinkcolor" val="tx"/>
                    </a:ext>
                  </a:extLst>
                </a:hlinkClick>
              </a:rPr>
              <a:t>https://ej.uz/4u6g</a:t>
            </a:r>
            <a:r>
              <a:rPr lang="lv-LV">
                <a:solidFill>
                  <a:schemeClr val="accent1">
                    <a:lumMod val="75000"/>
                  </a:schemeClr>
                </a:solidFill>
                <a:latin typeface="Calibri Light"/>
                <a:ea typeface="Calibri Light" panose="020F0302020204030204" pitchFamily="34" charset="0"/>
                <a:cs typeface="Calibri Light"/>
              </a:rPr>
              <a:t> </a:t>
            </a:r>
            <a:endParaRPr lang="lv-LV">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endParaRPr lang="lv-LV">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lv-LV">
                <a:solidFill>
                  <a:schemeClr val="accent1">
                    <a:lumMod val="75000"/>
                  </a:schemeClr>
                </a:solidFill>
                <a:latin typeface="Calibri Light"/>
                <a:ea typeface="Calibri Light" panose="020F0302020204030204" pitchFamily="34" charset="0"/>
                <a:cs typeface="Calibri Light"/>
              </a:rPr>
              <a:t>Ministru kabineta 2023. gada 2. maija noteikumi Nr. 213 "</a:t>
            </a:r>
            <a:r>
              <a:rPr lang="lv-LV" b="1">
                <a:solidFill>
                  <a:schemeClr val="accent1">
                    <a:lumMod val="75000"/>
                  </a:schemeClr>
                </a:solidFill>
                <a:latin typeface="Calibri Light"/>
                <a:ea typeface="Calibri Light" panose="020F0302020204030204" pitchFamily="34" charset="0"/>
                <a:cs typeface="Calibri Light"/>
              </a:rPr>
              <a:t>Izglītības kvalitātes valsts dienesta maksas pakalpojumu cenrādis</a:t>
            </a:r>
            <a:r>
              <a:rPr lang="lv-LV">
                <a:solidFill>
                  <a:schemeClr val="accent1">
                    <a:lumMod val="75000"/>
                  </a:schemeClr>
                </a:solidFill>
                <a:latin typeface="Calibri Light"/>
                <a:ea typeface="Calibri Light" panose="020F0302020204030204" pitchFamily="34" charset="0"/>
                <a:cs typeface="Calibri Light"/>
              </a:rPr>
              <a:t>" </a:t>
            </a:r>
            <a:r>
              <a:rPr lang="lv-LV">
                <a:solidFill>
                  <a:schemeClr val="accent1">
                    <a:lumMod val="75000"/>
                  </a:schemeClr>
                </a:solidFill>
                <a:latin typeface="Calibri Light"/>
                <a:ea typeface="Calibri Light" panose="020F0302020204030204" pitchFamily="34" charset="0"/>
                <a:cs typeface="Calibri Light"/>
                <a:hlinkClick r:id="rId4">
                  <a:extLst>
                    <a:ext uri="{A12FA001-AC4F-418D-AE19-62706E023703}">
                      <ahyp:hlinkClr xmlns:ahyp="http://schemas.microsoft.com/office/drawing/2018/hyperlinkcolor" val="tx"/>
                    </a:ext>
                  </a:extLst>
                </a:hlinkClick>
              </a:rPr>
              <a:t>https://likumi.lv/ta/id/341584</a:t>
            </a:r>
            <a:r>
              <a:rPr lang="lv-LV">
                <a:solidFill>
                  <a:schemeClr val="accent1">
                    <a:lumMod val="75000"/>
                  </a:schemeClr>
                </a:solidFill>
                <a:latin typeface="Calibri Light"/>
                <a:ea typeface="Calibri Light" panose="020F0302020204030204" pitchFamily="34" charset="0"/>
                <a:cs typeface="Calibri Light"/>
              </a:rPr>
              <a:t>, anotācija - </a:t>
            </a:r>
            <a:r>
              <a:rPr lang="lv-LV">
                <a:solidFill>
                  <a:schemeClr val="accent1">
                    <a:lumMod val="75000"/>
                  </a:schemeClr>
                </a:solidFill>
                <a:latin typeface="Calibri Light"/>
                <a:ea typeface="Calibri Light" panose="020F0302020204030204" pitchFamily="34" charset="0"/>
                <a:cs typeface="Calibri Light"/>
                <a:hlinkClick r:id="rId5">
                  <a:extLst>
                    <a:ext uri="{A12FA001-AC4F-418D-AE19-62706E023703}">
                      <ahyp:hlinkClr xmlns:ahyp="http://schemas.microsoft.com/office/drawing/2018/hyperlinkcolor" val="tx"/>
                    </a:ext>
                  </a:extLst>
                </a:hlinkClick>
              </a:rPr>
              <a:t>https://ej.uz/ybrn</a:t>
            </a:r>
            <a:endParaRPr lang="lv-LV">
              <a:solidFill>
                <a:schemeClr val="accent1">
                  <a:lumMod val="75000"/>
                </a:schemeClr>
              </a:solidFill>
              <a:latin typeface="Calibri Light"/>
              <a:ea typeface="Calibri Light" panose="020F0302020204030204" pitchFamily="34" charset="0"/>
              <a:cs typeface="Calibri Light"/>
            </a:endParaRPr>
          </a:p>
          <a:p>
            <a:endParaRPr lang="lv-LV">
              <a:latin typeface="Calibri Light" panose="020F0302020204030204" pitchFamily="34" charset="0"/>
              <a:ea typeface="Calibri Light" panose="020F0302020204030204" pitchFamily="34" charset="0"/>
              <a:cs typeface="Calibri Light" panose="020F0302020204030204" pitchFamily="34" charset="0"/>
            </a:endParaRPr>
          </a:p>
          <a:p>
            <a:endParaRPr lang="lv-LV">
              <a:latin typeface="Calibri Light" panose="020F0302020204030204" pitchFamily="34" charset="0"/>
              <a:ea typeface="Calibri Light" panose="020F0302020204030204" pitchFamily="34" charset="0"/>
              <a:cs typeface="Calibri Light" panose="020F0302020204030204" pitchFamily="34" charset="0"/>
            </a:endParaRPr>
          </a:p>
          <a:p>
            <a:endParaRPr lang="lv-LV">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B60E3CA8-964C-2F48-4069-94A4692F4A1A}"/>
              </a:ext>
            </a:extLst>
          </p:cNvPr>
          <p:cNvSpPr txBox="1"/>
          <p:nvPr/>
        </p:nvSpPr>
        <p:spPr>
          <a:xfrm>
            <a:off x="295758" y="2879585"/>
            <a:ext cx="8627519" cy="1400383"/>
          </a:xfrm>
          <a:prstGeom prst="rect">
            <a:avLst/>
          </a:prstGeom>
          <a:solidFill>
            <a:schemeClr val="bg1">
              <a:lumMod val="95000"/>
            </a:schemeClr>
          </a:solidFill>
        </p:spPr>
        <p:txBody>
          <a:bodyPr wrap="square" lIns="91440" tIns="45720" rIns="91440" bIns="45720" anchor="t">
            <a:spAutoFit/>
          </a:bodyPr>
          <a:lstStyle/>
          <a:p>
            <a:r>
              <a:rPr lang="lv-LV" b="1">
                <a:solidFill>
                  <a:schemeClr val="accent1">
                    <a:lumMod val="75000"/>
                  </a:schemeClr>
                </a:solidFill>
                <a:latin typeface="Calibri Light"/>
                <a:ea typeface="Calibri Light" panose="020F0302020204030204" pitchFamily="34" charset="0"/>
                <a:cs typeface="Calibri Light"/>
              </a:rPr>
              <a:t>A</a:t>
            </a:r>
            <a:r>
              <a:rPr lang="lv-LV" b="1" i="0">
                <a:solidFill>
                  <a:schemeClr val="accent1">
                    <a:lumMod val="75000"/>
                  </a:schemeClr>
                </a:solidFill>
                <a:effectLst/>
                <a:latin typeface="Calibri Light"/>
                <a:ea typeface="Calibri Light" panose="020F0302020204030204" pitchFamily="34" charset="0"/>
                <a:cs typeface="Calibri Light"/>
              </a:rPr>
              <a:t>notācijā noteikts:</a:t>
            </a:r>
          </a:p>
          <a:p>
            <a:pPr algn="just"/>
            <a:r>
              <a:rPr lang="lv-LV">
                <a:solidFill>
                  <a:schemeClr val="accent1">
                    <a:lumMod val="75000"/>
                  </a:schemeClr>
                </a:solidFill>
                <a:latin typeface="Calibri Light"/>
                <a:ea typeface="Calibri Light" panose="020F0302020204030204" pitchFamily="34" charset="0"/>
                <a:cs typeface="Calibri Light"/>
              </a:rPr>
              <a:t>"</a:t>
            </a:r>
            <a:r>
              <a:rPr lang="lv-LV" b="0" i="1">
                <a:solidFill>
                  <a:schemeClr val="accent1">
                    <a:lumMod val="75000"/>
                  </a:schemeClr>
                </a:solidFill>
                <a:effectLst/>
                <a:latin typeface="Calibri Light"/>
                <a:ea typeface="Calibri Light" panose="020F0302020204030204" pitchFamily="34" charset="0"/>
                <a:cs typeface="Calibri Light"/>
              </a:rPr>
              <a:t>Citas izmaiņas licencētajā izglītības programmā dienests vērtēs </a:t>
            </a:r>
            <a:r>
              <a:rPr lang="lv-LV" b="1" i="1">
                <a:solidFill>
                  <a:schemeClr val="accent1">
                    <a:lumMod val="75000"/>
                  </a:schemeClr>
                </a:solidFill>
                <a:effectLst/>
                <a:latin typeface="Calibri Light"/>
                <a:ea typeface="Calibri Light" panose="020F0302020204030204" pitchFamily="34" charset="0"/>
                <a:cs typeface="Calibri Light"/>
              </a:rPr>
              <a:t>bez maksas</a:t>
            </a:r>
            <a:r>
              <a:rPr lang="lv-LV" b="0" i="1">
                <a:solidFill>
                  <a:schemeClr val="accent1">
                    <a:lumMod val="75000"/>
                  </a:schemeClr>
                </a:solidFill>
                <a:effectLst/>
                <a:latin typeface="Calibri Light"/>
                <a:ea typeface="Calibri Light" panose="020F0302020204030204" pitchFamily="34" charset="0"/>
                <a:cs typeface="Calibri Light"/>
              </a:rPr>
              <a:t>, t.sk., ja izglītības iestāde veic grozījumu izglītības programmā atbilstoši izmaiņām normatīvajos aktos, piemēram, nodrošina </a:t>
            </a:r>
            <a:r>
              <a:rPr lang="lv-LV" b="1" i="1">
                <a:solidFill>
                  <a:schemeClr val="accent1">
                    <a:lumMod val="75000"/>
                  </a:schemeClr>
                </a:solidFill>
                <a:effectLst/>
                <a:latin typeface="Calibri Light"/>
                <a:ea typeface="Calibri Light" panose="020F0302020204030204" pitchFamily="34" charset="0"/>
                <a:cs typeface="Calibri Light"/>
              </a:rPr>
              <a:t>izglītības programmas aktualizāciju atbilstoši izmaiņām valsts izglītības standartos</a:t>
            </a:r>
            <a:r>
              <a:rPr lang="lv-LV" b="0" i="1">
                <a:solidFill>
                  <a:schemeClr val="accent1">
                    <a:lumMod val="75000"/>
                  </a:schemeClr>
                </a:solidFill>
                <a:effectLst/>
                <a:latin typeface="Calibri Light"/>
                <a:ea typeface="Calibri Light" panose="020F0302020204030204" pitchFamily="34" charset="0"/>
                <a:cs typeface="Calibri Light"/>
              </a:rPr>
              <a:t> vai nodrošina izglītības satura īstenošanu latviešu valodā atbilstoši Grozījumiem Izglītības likumā</a:t>
            </a:r>
            <a:r>
              <a:rPr lang="lv-LV" b="0" i="0">
                <a:solidFill>
                  <a:schemeClr val="accent1">
                    <a:lumMod val="75000"/>
                  </a:schemeClr>
                </a:solidFill>
                <a:effectLst/>
                <a:latin typeface="Calibri Light"/>
                <a:ea typeface="Calibri Light" panose="020F0302020204030204" pitchFamily="34" charset="0"/>
                <a:cs typeface="Calibri Light"/>
              </a:rPr>
              <a:t>.</a:t>
            </a:r>
            <a:r>
              <a:rPr lang="lv-LV">
                <a:solidFill>
                  <a:schemeClr val="accent1">
                    <a:lumMod val="75000"/>
                  </a:schemeClr>
                </a:solidFill>
                <a:latin typeface="Calibri Light"/>
                <a:ea typeface="Calibri Light" panose="020F0302020204030204" pitchFamily="34" charset="0"/>
                <a:cs typeface="Calibri Light"/>
              </a:rPr>
              <a:t>"</a:t>
            </a:r>
          </a:p>
        </p:txBody>
      </p:sp>
      <p:sp>
        <p:nvSpPr>
          <p:cNvPr id="5" name="Title 3">
            <a:extLst>
              <a:ext uri="{FF2B5EF4-FFF2-40B4-BE49-F238E27FC236}">
                <a16:creationId xmlns:a16="http://schemas.microsoft.com/office/drawing/2014/main" id="{EEC51566-BAC2-E2BA-09BF-63F8E58AD167}"/>
              </a:ext>
            </a:extLst>
          </p:cNvPr>
          <p:cNvSpPr txBox="1">
            <a:spLocks/>
          </p:cNvSpPr>
          <p:nvPr/>
        </p:nvSpPr>
        <p:spPr>
          <a:xfrm>
            <a:off x="1391786" y="678407"/>
            <a:ext cx="6996505"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spcBef>
                <a:spcPts val="0"/>
              </a:spcBef>
            </a:pPr>
            <a:r>
              <a:rPr lang="lv-LV" sz="2400">
                <a:solidFill>
                  <a:schemeClr val="accent1">
                    <a:lumMod val="75000"/>
                  </a:schemeClr>
                </a:solidFill>
                <a:latin typeface="Calibri"/>
                <a:ea typeface="Calibri Light" panose="020F0302020204030204" pitchFamily="34" charset="0"/>
                <a:cs typeface="Calibri Light"/>
              </a:rPr>
              <a:t>Izglītības programmu licencēšana atbilstoši standartam</a:t>
            </a:r>
          </a:p>
        </p:txBody>
      </p:sp>
      <p:sp>
        <p:nvSpPr>
          <p:cNvPr id="2" name="Slide Number Placeholder 11">
            <a:extLst>
              <a:ext uri="{FF2B5EF4-FFF2-40B4-BE49-F238E27FC236}">
                <a16:creationId xmlns:a16="http://schemas.microsoft.com/office/drawing/2014/main" id="{55A987F2-2BFF-4E6A-D932-0DD9FFF85C44}"/>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53</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60135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hēma 1">
            <a:extLst>
              <a:ext uri="{FF2B5EF4-FFF2-40B4-BE49-F238E27FC236}">
                <a16:creationId xmlns:a16="http://schemas.microsoft.com/office/drawing/2014/main" id="{2FACDA88-CA16-A492-D237-C185C1882330}"/>
              </a:ext>
            </a:extLst>
          </p:cNvPr>
          <p:cNvGraphicFramePr/>
          <p:nvPr>
            <p:extLst>
              <p:ext uri="{D42A27DB-BD31-4B8C-83A1-F6EECF244321}">
                <p14:modId xmlns:p14="http://schemas.microsoft.com/office/powerpoint/2010/main" val="1856653926"/>
              </p:ext>
            </p:extLst>
          </p:nvPr>
        </p:nvGraphicFramePr>
        <p:xfrm>
          <a:off x="541268" y="1146186"/>
          <a:ext cx="8061463" cy="3695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5" name="Title 3">
            <a:extLst>
              <a:ext uri="{FF2B5EF4-FFF2-40B4-BE49-F238E27FC236}">
                <a16:creationId xmlns:a16="http://schemas.microsoft.com/office/drawing/2014/main" id="{3F6DD022-0E66-6836-7B06-643974844658}"/>
              </a:ext>
            </a:extLst>
          </p:cNvPr>
          <p:cNvSpPr txBox="1">
            <a:spLocks/>
          </p:cNvSpPr>
          <p:nvPr/>
        </p:nvSpPr>
        <p:spPr>
          <a:xfrm>
            <a:off x="1800000" y="360000"/>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b="1" kern="100">
                <a:latin typeface="Calibri Light" panose="020F0302020204030204" pitchFamily="34" charset="0"/>
                <a:ea typeface="Calibri Light" panose="020F0302020204030204" pitchFamily="34" charset="0"/>
                <a:cs typeface="Calibri Light" panose="020F0302020204030204" pitchFamily="34" charset="0"/>
              </a:rPr>
              <a:t>Profesionālas ievirzes izglītības standarta </a:t>
            </a:r>
            <a:br>
              <a:rPr lang="lv-LV" sz="2400" b="1" kern="100">
                <a:latin typeface="Calibri Light" panose="020F0302020204030204" pitchFamily="34" charset="0"/>
                <a:ea typeface="Calibri Light" panose="020F0302020204030204" pitchFamily="34" charset="0"/>
                <a:cs typeface="Calibri Light" panose="020F0302020204030204" pitchFamily="34" charset="0"/>
              </a:rPr>
            </a:br>
            <a:r>
              <a:rPr lang="lv-LV" sz="2400" b="1" kern="100">
                <a:latin typeface="Calibri Light" panose="020F0302020204030204" pitchFamily="34" charset="0"/>
                <a:ea typeface="Calibri Light" panose="020F0302020204030204" pitchFamily="34" charset="0"/>
                <a:cs typeface="Calibri Light" panose="020F0302020204030204" pitchFamily="34" charset="0"/>
              </a:rPr>
              <a:t>ieviešanas laika grafiks</a:t>
            </a:r>
            <a:endParaRPr lang="en-US" sz="2400" b="1">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Slide Number Placeholder 11">
            <a:extLst>
              <a:ext uri="{FF2B5EF4-FFF2-40B4-BE49-F238E27FC236}">
                <a16:creationId xmlns:a16="http://schemas.microsoft.com/office/drawing/2014/main" id="{6368CC2C-3612-DD18-6BB6-6CD2F04D1939}"/>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54</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50809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ctrTitle"/>
          </p:nvPr>
        </p:nvSpPr>
        <p:spPr>
          <a:xfrm>
            <a:off x="2606904" y="1737641"/>
            <a:ext cx="3540672" cy="741636"/>
          </a:xfrm>
        </p:spPr>
        <p:txBody>
          <a:bodyPr anchor="ctr">
            <a:noAutofit/>
          </a:bodyPr>
          <a:lstStyle/>
          <a:p>
            <a:pPr>
              <a:lnSpc>
                <a:spcPct val="90000"/>
              </a:lnSpc>
              <a:spcBef>
                <a:spcPts val="600"/>
              </a:spcBef>
              <a:tabLst>
                <a:tab pos="5741988" algn="l"/>
              </a:tabLst>
            </a:pPr>
            <a:r>
              <a:rPr lang="lv-LV" sz="2400">
                <a:solidFill>
                  <a:schemeClr val="accent1">
                    <a:lumMod val="75000"/>
                  </a:schemeClr>
                </a:solidFill>
                <a:latin typeface="Calibri"/>
                <a:cs typeface="Calibri Light"/>
              </a:rPr>
              <a:t>Paldies par uzmanību</a:t>
            </a:r>
            <a:r>
              <a:rPr lang="lv-LV" sz="2400">
                <a:solidFill>
                  <a:schemeClr val="accent1">
                    <a:lumMod val="75000"/>
                  </a:schemeClr>
                </a:solidFill>
                <a:latin typeface="Calibri Light"/>
                <a:cs typeface="Calibri Light"/>
              </a:rPr>
              <a:t>!</a:t>
            </a:r>
            <a:br>
              <a:rPr lang="lv-LV" sz="2400">
                <a:solidFill>
                  <a:schemeClr val="accent1">
                    <a:lumMod val="75000"/>
                  </a:schemeClr>
                </a:solidFill>
                <a:latin typeface="Calibri Light" panose="020F0302020204030204" pitchFamily="34" charset="0"/>
                <a:cs typeface="Calibri Light" panose="020F0302020204030204" pitchFamily="34" charset="0"/>
              </a:rPr>
            </a:br>
            <a:endParaRPr lang="en-US" sz="2000">
              <a:latin typeface="Calibri Light" panose="020F0302020204030204" pitchFamily="34" charset="0"/>
              <a:cs typeface="Calibri Light" panose="020F030202020403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66649"/>
            <a:ext cx="9144000" cy="183492"/>
          </a:xfrm>
          <a:prstGeom prst="rect">
            <a:avLst/>
          </a:prstGeom>
        </p:spPr>
      </p:pic>
      <p:sp>
        <p:nvSpPr>
          <p:cNvPr id="2" name="Text Placeholder 2">
            <a:extLst>
              <a:ext uri="{FF2B5EF4-FFF2-40B4-BE49-F238E27FC236}">
                <a16:creationId xmlns:a16="http://schemas.microsoft.com/office/drawing/2014/main" id="{4B8924DA-8CC5-0F79-50A9-86D1C5D3FE9A}"/>
              </a:ext>
            </a:extLst>
          </p:cNvPr>
          <p:cNvSpPr txBox="1">
            <a:spLocks/>
          </p:cNvSpPr>
          <p:nvPr/>
        </p:nvSpPr>
        <p:spPr>
          <a:xfrm>
            <a:off x="5105400" y="3353154"/>
            <a:ext cx="4212896" cy="1584920"/>
          </a:xfrm>
          <a:prstGeom prst="rect">
            <a:avLst/>
          </a:prstGeom>
        </p:spPr>
        <p:txBody>
          <a:bodyPr vert="horz" lIns="93957" tIns="46979" rIns="93957" bIns="46979" rtlCol="0" anchor="ctr">
            <a:noAutofit/>
          </a:bodyPr>
          <a:lstStyle>
            <a:defPPr>
              <a:defRPr lang="en-US"/>
            </a:defPPr>
            <a:lvl1pPr marL="0" algn="l" defTabSz="939575" rtl="0" eaLnBrk="1" latinLnBrk="0" hangingPunct="1">
              <a:defRPr sz="1200" kern="1200">
                <a:solidFill>
                  <a:schemeClr val="tx1">
                    <a:tint val="75000"/>
                  </a:schemeClr>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a:lstStyle>
          <a:p>
            <a:pPr>
              <a:lnSpc>
                <a:spcPct val="110000"/>
              </a:lnSpc>
            </a:pPr>
            <a:r>
              <a:rPr lang="lv-LV" altLang="lv-LV" b="1">
                <a:solidFill>
                  <a:schemeClr val="accent1">
                    <a:lumMod val="75000"/>
                  </a:schemeClr>
                </a:solidFill>
                <a:latin typeface="Calibri Light"/>
                <a:ea typeface="MS PGothic"/>
                <a:cs typeface="Calibri Light"/>
              </a:rPr>
              <a:t>Latvijas Nacionālais kultūras centrs</a:t>
            </a:r>
          </a:p>
          <a:p>
            <a:pPr>
              <a:lnSpc>
                <a:spcPct val="110000"/>
              </a:lnSpc>
            </a:pPr>
            <a:r>
              <a:rPr lang="lv-LV" altLang="lv-LV">
                <a:solidFill>
                  <a:schemeClr val="accent1">
                    <a:lumMod val="75000"/>
                  </a:schemeClr>
                </a:solidFill>
                <a:latin typeface="Calibri Light"/>
                <a:ea typeface="MS PGothic"/>
                <a:cs typeface="Calibri Light"/>
              </a:rPr>
              <a:t>Kultūrizglītības nodaļa</a:t>
            </a:r>
          </a:p>
          <a:p>
            <a:pPr>
              <a:lnSpc>
                <a:spcPct val="110000"/>
              </a:lnSpc>
            </a:pPr>
            <a:r>
              <a:rPr lang="lv-LV" altLang="lv-LV">
                <a:solidFill>
                  <a:schemeClr val="accent1">
                    <a:lumMod val="75000"/>
                  </a:schemeClr>
                </a:solidFill>
                <a:latin typeface="Calibri Light"/>
                <a:ea typeface="MS PGothic"/>
                <a:cs typeface="Calibri Light"/>
              </a:rPr>
              <a:t>Zigfrīda Anna </a:t>
            </a:r>
            <a:r>
              <a:rPr lang="lv-LV" altLang="lv-LV" err="1">
                <a:solidFill>
                  <a:schemeClr val="accent1">
                    <a:lumMod val="75000"/>
                  </a:schemeClr>
                </a:solidFill>
                <a:latin typeface="Calibri Light"/>
                <a:ea typeface="MS PGothic"/>
                <a:cs typeface="Calibri Light"/>
              </a:rPr>
              <a:t>Meierovica</a:t>
            </a:r>
            <a:r>
              <a:rPr lang="lv-LV" altLang="lv-LV">
                <a:solidFill>
                  <a:schemeClr val="accent1">
                    <a:lumMod val="75000"/>
                  </a:schemeClr>
                </a:solidFill>
                <a:latin typeface="Calibri Light"/>
                <a:ea typeface="MS PGothic"/>
                <a:cs typeface="Calibri Light"/>
              </a:rPr>
              <a:t> bulvāris 14</a:t>
            </a:r>
            <a:r>
              <a:rPr lang="lv-LV" altLang="lv-LV">
                <a:solidFill>
                  <a:schemeClr val="accent1">
                    <a:lumMod val="75000"/>
                  </a:schemeClr>
                </a:solidFill>
                <a:latin typeface="Calibri Light"/>
                <a:ea typeface="MS PGothic"/>
                <a:cs typeface="Calibri Light"/>
                <a:sym typeface="Symbol" panose="05050102010706020507" pitchFamily="18" charset="2"/>
              </a:rPr>
              <a:t></a:t>
            </a:r>
            <a:r>
              <a:rPr lang="lv-LV" altLang="lv-LV">
                <a:solidFill>
                  <a:schemeClr val="accent1">
                    <a:lumMod val="75000"/>
                  </a:schemeClr>
                </a:solidFill>
                <a:latin typeface="Calibri Light"/>
                <a:ea typeface="MS PGothic"/>
                <a:cs typeface="Calibri Light"/>
              </a:rPr>
              <a:t>7, Rīga, LV-1050</a:t>
            </a:r>
          </a:p>
          <a:p>
            <a:pPr>
              <a:lnSpc>
                <a:spcPct val="110000"/>
              </a:lnSpc>
            </a:pPr>
            <a:r>
              <a:rPr lang="lv-LV">
                <a:solidFill>
                  <a:schemeClr val="accent1">
                    <a:lumMod val="75000"/>
                  </a:schemeClr>
                </a:solidFill>
                <a:latin typeface="Calibri Light"/>
                <a:cs typeface="Calibri Light"/>
              </a:rPr>
              <a:t>Tīmekļvietne: </a:t>
            </a:r>
            <a:r>
              <a:rPr lang="lv-LV" u="sng">
                <a:solidFill>
                  <a:schemeClr val="accent1">
                    <a:lumMod val="75000"/>
                  </a:schemeClr>
                </a:solidFill>
                <a:latin typeface="Calibri Light"/>
                <a:cs typeface="Calibri Light"/>
                <a:hlinkClick r:id="rId3">
                  <a:extLst>
                    <a:ext uri="{A12FA001-AC4F-418D-AE19-62706E023703}">
                      <ahyp:hlinkClr xmlns:ahyp="http://schemas.microsoft.com/office/drawing/2018/hyperlinkcolor" val="tx"/>
                    </a:ext>
                  </a:extLst>
                </a:hlinkClick>
              </a:rPr>
              <a:t>www.lnkc.gov.lv</a:t>
            </a:r>
            <a:br>
              <a:rPr lang="lv-LV">
                <a:solidFill>
                  <a:schemeClr val="accent1">
                    <a:lumMod val="75000"/>
                  </a:schemeClr>
                </a:solidFill>
                <a:latin typeface="Calibri Light" panose="020F0302020204030204" pitchFamily="34" charset="0"/>
                <a:cs typeface="Calibri Light" panose="020F0302020204030204" pitchFamily="34" charset="0"/>
              </a:rPr>
            </a:br>
            <a:r>
              <a:rPr lang="lv-LV">
                <a:solidFill>
                  <a:schemeClr val="accent1">
                    <a:lumMod val="75000"/>
                  </a:schemeClr>
                </a:solidFill>
                <a:latin typeface="Calibri Light"/>
                <a:cs typeface="Calibri Light"/>
              </a:rPr>
              <a:t>E-pasti: </a:t>
            </a:r>
            <a:r>
              <a:rPr lang="lv-LV" u="sng">
                <a:solidFill>
                  <a:schemeClr val="accent1">
                    <a:lumMod val="75000"/>
                  </a:schemeClr>
                </a:solidFill>
                <a:latin typeface="Calibri Light"/>
                <a:cs typeface="Calibri Light"/>
                <a:hlinkClick r:id="rId4">
                  <a:extLst>
                    <a:ext uri="{A12FA001-AC4F-418D-AE19-62706E023703}">
                      <ahyp:hlinkClr xmlns:ahyp="http://schemas.microsoft.com/office/drawing/2018/hyperlinkcolor" val="tx"/>
                    </a:ext>
                  </a:extLst>
                </a:hlinkClick>
              </a:rPr>
              <a:t>lnkc@lnkc.gov.lv</a:t>
            </a:r>
            <a:r>
              <a:rPr lang="lv-LV" altLang="lv-LV">
                <a:solidFill>
                  <a:schemeClr val="accent1">
                    <a:lumMod val="75000"/>
                  </a:schemeClr>
                </a:solidFill>
                <a:latin typeface="Calibri Light"/>
                <a:ea typeface="MS PGothic"/>
                <a:cs typeface="Calibri Light"/>
              </a:rPr>
              <a:t>, </a:t>
            </a:r>
            <a:r>
              <a:rPr lang="lv-LV" altLang="lv-LV">
                <a:solidFill>
                  <a:schemeClr val="accent1">
                    <a:lumMod val="75000"/>
                  </a:schemeClr>
                </a:solidFill>
                <a:latin typeface="Calibri Light"/>
                <a:ea typeface="MS PGothic"/>
                <a:cs typeface="Calibri Light"/>
                <a:hlinkClick r:id="rId5">
                  <a:extLst>
                    <a:ext uri="{A12FA001-AC4F-418D-AE19-62706E023703}">
                      <ahyp:hlinkClr xmlns:ahyp="http://schemas.microsoft.com/office/drawing/2018/hyperlinkcolor" val="tx"/>
                    </a:ext>
                  </a:extLst>
                </a:hlinkClick>
              </a:rPr>
              <a:t>kulturizglitiba@lnkc.gov.lv</a:t>
            </a:r>
            <a:r>
              <a:rPr lang="lv-LV" altLang="lv-LV">
                <a:solidFill>
                  <a:schemeClr val="accent1">
                    <a:lumMod val="75000"/>
                  </a:schemeClr>
                </a:solidFill>
                <a:latin typeface="Calibri Light"/>
                <a:ea typeface="MS PGothic"/>
                <a:cs typeface="Calibri Light"/>
              </a:rPr>
              <a:t> </a:t>
            </a:r>
            <a:endParaRPr lang="lv-LV" u="sng">
              <a:solidFill>
                <a:schemeClr val="accent1">
                  <a:lumMod val="75000"/>
                </a:schemeClr>
              </a:solidFill>
              <a:latin typeface="Calibri Light" panose="020F0302020204030204" pitchFamily="34" charset="0"/>
              <a:cs typeface="Calibri Light" panose="020F0302020204030204" pitchFamily="34" charset="0"/>
            </a:endParaRPr>
          </a:p>
          <a:p>
            <a:pPr>
              <a:lnSpc>
                <a:spcPct val="110000"/>
              </a:lnSpc>
            </a:pPr>
            <a:r>
              <a:rPr lang="lv-LV" altLang="lv-LV">
                <a:solidFill>
                  <a:schemeClr val="accent1">
                    <a:lumMod val="75000"/>
                  </a:schemeClr>
                </a:solidFill>
                <a:latin typeface="Calibri Light"/>
                <a:ea typeface="MS PGothic"/>
                <a:cs typeface="Calibri Light"/>
              </a:rPr>
              <a:t>Tālrunis 67228985</a:t>
            </a:r>
          </a:p>
        </p:txBody>
      </p:sp>
      <p:pic>
        <p:nvPicPr>
          <p:cNvPr id="7" name="Picture 2">
            <a:extLst>
              <a:ext uri="{FF2B5EF4-FFF2-40B4-BE49-F238E27FC236}">
                <a16:creationId xmlns:a16="http://schemas.microsoft.com/office/drawing/2014/main" id="{B7A17DB7-9754-7DD6-D584-EA5D40AEB3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Tree>
    <p:extLst>
      <p:ext uri="{BB962C8B-B14F-4D97-AF65-F5344CB8AC3E}">
        <p14:creationId xmlns:p14="http://schemas.microsoft.com/office/powerpoint/2010/main" val="402028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A03254B-A3AA-D30A-44E6-E7151D9DDC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8" name="Title 3">
            <a:extLst>
              <a:ext uri="{FF2B5EF4-FFF2-40B4-BE49-F238E27FC236}">
                <a16:creationId xmlns:a16="http://schemas.microsoft.com/office/drawing/2014/main" id="{9E0AD536-1DCA-A653-C253-A768D5E04E7D}"/>
              </a:ext>
            </a:extLst>
          </p:cNvPr>
          <p:cNvSpPr txBox="1">
            <a:spLocks/>
          </p:cNvSpPr>
          <p:nvPr/>
        </p:nvSpPr>
        <p:spPr>
          <a:xfrm>
            <a:off x="1530579" y="613092"/>
            <a:ext cx="6561660" cy="512076"/>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kern="100">
                <a:solidFill>
                  <a:schemeClr val="accent1">
                    <a:lumMod val="75000"/>
                  </a:schemeClr>
                </a:solidFill>
                <a:latin typeface="Calibri"/>
                <a:ea typeface="Calibri Light" panose="020F0302020204030204" pitchFamily="34" charset="0"/>
                <a:cs typeface="Calibri Light"/>
              </a:rPr>
              <a:t>Profesionālās ievirzes izglītības programmas MĒRĶI</a:t>
            </a:r>
            <a:endParaRPr lang="lv-LV" sz="2400" b="1" kern="100">
              <a:solidFill>
                <a:schemeClr val="accent1">
                  <a:lumMod val="75000"/>
                </a:schemeClr>
              </a:solidFill>
              <a:latin typeface="Calibri"/>
              <a:ea typeface="Calibri Light" panose="020F0302020204030204" pitchFamily="34" charset="0"/>
              <a:cs typeface="Calibri Light"/>
            </a:endParaRPr>
          </a:p>
        </p:txBody>
      </p:sp>
      <p:sp>
        <p:nvSpPr>
          <p:cNvPr id="3" name="Slide Number Placeholder 11">
            <a:extLst>
              <a:ext uri="{FF2B5EF4-FFF2-40B4-BE49-F238E27FC236}">
                <a16:creationId xmlns:a16="http://schemas.microsoft.com/office/drawing/2014/main" id="{DEFA202C-7FAF-730B-E6C8-278FCB6C500F}"/>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6</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2840FEDD-62F5-E712-4D9F-97355BEF2C13}"/>
              </a:ext>
            </a:extLst>
          </p:cNvPr>
          <p:cNvSpPr/>
          <p:nvPr/>
        </p:nvSpPr>
        <p:spPr>
          <a:xfrm>
            <a:off x="1318531" y="1575707"/>
            <a:ext cx="6849835" cy="1053192"/>
          </a:xfrm>
          <a:prstGeom prst="rect">
            <a:avLst/>
          </a:prstGeom>
          <a:solidFill>
            <a:schemeClr val="bg1"/>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2000" baseline="0">
                <a:solidFill>
                  <a:schemeClr val="accent1">
                    <a:lumMod val="75000"/>
                  </a:schemeClr>
                </a:solidFill>
                <a:latin typeface="Calibri Light"/>
              </a:rPr>
              <a:t>attīstīt izglītojamā </a:t>
            </a:r>
            <a:r>
              <a:rPr lang="lv-LV" sz="2000" b="1" baseline="0">
                <a:solidFill>
                  <a:schemeClr val="accent1">
                    <a:lumMod val="75000"/>
                  </a:schemeClr>
                </a:solidFill>
                <a:latin typeface="Calibri Light"/>
              </a:rPr>
              <a:t>talantus un prasmes </a:t>
            </a:r>
            <a:r>
              <a:rPr lang="lv-LV" sz="2000" baseline="0">
                <a:solidFill>
                  <a:schemeClr val="accent1">
                    <a:lumMod val="75000"/>
                  </a:schemeClr>
                </a:solidFill>
                <a:latin typeface="Calibri Light"/>
              </a:rPr>
              <a:t>izvēlētajā mākslu jomā</a:t>
            </a:r>
            <a:endParaRPr lang="en-US" sz="2000">
              <a:solidFill>
                <a:schemeClr val="accent1">
                  <a:lumMod val="75000"/>
                </a:schemeClr>
              </a:solidFill>
              <a:cs typeface="Calibri"/>
            </a:endParaRPr>
          </a:p>
        </p:txBody>
      </p:sp>
      <p:sp>
        <p:nvSpPr>
          <p:cNvPr id="7" name="Rectangle 6">
            <a:extLst>
              <a:ext uri="{FF2B5EF4-FFF2-40B4-BE49-F238E27FC236}">
                <a16:creationId xmlns:a16="http://schemas.microsoft.com/office/drawing/2014/main" id="{9E8BB3AD-F697-79A4-0482-CBC1C9674060}"/>
              </a:ext>
            </a:extLst>
          </p:cNvPr>
          <p:cNvSpPr/>
          <p:nvPr/>
        </p:nvSpPr>
        <p:spPr>
          <a:xfrm>
            <a:off x="1318531" y="2824844"/>
            <a:ext cx="6849835" cy="1502227"/>
          </a:xfrm>
          <a:prstGeom prst="rect">
            <a:avLst/>
          </a:prstGeom>
          <a:solidFill>
            <a:schemeClr val="bg1"/>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lv-LV" sz="2000" baseline="0">
                <a:solidFill>
                  <a:schemeClr val="accent1">
                    <a:lumMod val="75000"/>
                  </a:schemeClr>
                </a:solidFill>
                <a:latin typeface="Calibri Light"/>
              </a:rPr>
              <a:t>nodrošināt iespēju izglītojamam iegūt profesionālās kompetences </a:t>
            </a:r>
            <a:r>
              <a:rPr lang="lv-LV" sz="2000" b="1" baseline="0">
                <a:solidFill>
                  <a:schemeClr val="accent1">
                    <a:lumMod val="75000"/>
                  </a:schemeClr>
                </a:solidFill>
                <a:latin typeface="Calibri Light"/>
              </a:rPr>
              <a:t>tālākai </a:t>
            </a:r>
            <a:r>
              <a:rPr lang="lv-LV" sz="2000" b="1">
                <a:solidFill>
                  <a:schemeClr val="accent1">
                    <a:lumMod val="75000"/>
                  </a:schemeClr>
                </a:solidFill>
                <a:latin typeface="Calibri Light"/>
              </a:rPr>
              <a:t>izglītības turpināšanai</a:t>
            </a:r>
            <a:r>
              <a:rPr lang="lv-LV" sz="2000" b="1" baseline="0">
                <a:solidFill>
                  <a:schemeClr val="accent1">
                    <a:lumMod val="75000"/>
                  </a:schemeClr>
                </a:solidFill>
                <a:latin typeface="Calibri Light"/>
              </a:rPr>
              <a:t> </a:t>
            </a:r>
            <a:br>
              <a:rPr lang="lv-LV" sz="2000" b="1" baseline="0">
                <a:solidFill>
                  <a:schemeClr val="accent1">
                    <a:lumMod val="75000"/>
                  </a:schemeClr>
                </a:solidFill>
                <a:latin typeface="Calibri Light"/>
              </a:rPr>
            </a:br>
            <a:r>
              <a:rPr lang="lv-LV" sz="2000" baseline="0">
                <a:solidFill>
                  <a:schemeClr val="accent1">
                    <a:lumMod val="75000"/>
                  </a:schemeClr>
                </a:solidFill>
                <a:latin typeface="Calibri Light"/>
              </a:rPr>
              <a:t>augstākā pakāpē atbilstoši iegūstamajai kvalifikācijai vai </a:t>
            </a:r>
            <a:br>
              <a:rPr lang="lv-LV" sz="2000" baseline="0">
                <a:solidFill>
                  <a:schemeClr val="accent1">
                    <a:lumMod val="75000"/>
                  </a:schemeClr>
                </a:solidFill>
                <a:latin typeface="Calibri Light"/>
              </a:rPr>
            </a:br>
            <a:r>
              <a:rPr lang="lv-LV" sz="2000" baseline="0">
                <a:solidFill>
                  <a:schemeClr val="accent1">
                    <a:lumMod val="75000"/>
                  </a:schemeClr>
                </a:solidFill>
                <a:latin typeface="Calibri Light"/>
              </a:rPr>
              <a:t>izglītības turpināšanai mūža garumā</a:t>
            </a:r>
            <a:endParaRPr lang="lv-LV" sz="2000">
              <a:solidFill>
                <a:schemeClr val="accent1">
                  <a:lumMod val="75000"/>
                </a:schemeClr>
              </a:solidFill>
              <a:latin typeface="Calibri Light"/>
              <a:cs typeface="Calibri Light"/>
            </a:endParaRPr>
          </a:p>
        </p:txBody>
      </p:sp>
    </p:spTree>
    <p:extLst>
      <p:ext uri="{BB962C8B-B14F-4D97-AF65-F5344CB8AC3E}">
        <p14:creationId xmlns:p14="http://schemas.microsoft.com/office/powerpoint/2010/main" val="296473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14D88E8-373D-8948-0EFC-3D16F097D9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7" name="Title 3">
            <a:extLst>
              <a:ext uri="{FF2B5EF4-FFF2-40B4-BE49-F238E27FC236}">
                <a16:creationId xmlns:a16="http://schemas.microsoft.com/office/drawing/2014/main" id="{7B0D25D1-1E9B-A303-E20A-8F459F8778C2}"/>
              </a:ext>
            </a:extLst>
          </p:cNvPr>
          <p:cNvSpPr txBox="1">
            <a:spLocks/>
          </p:cNvSpPr>
          <p:nvPr/>
        </p:nvSpPr>
        <p:spPr>
          <a:xfrm>
            <a:off x="1528766" y="441643"/>
            <a:ext cx="7094150" cy="678071"/>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kern="100">
                <a:solidFill>
                  <a:schemeClr val="accent1">
                    <a:lumMod val="75000"/>
                  </a:schemeClr>
                </a:solidFill>
                <a:latin typeface="Calibri"/>
                <a:ea typeface="Calibri Light"/>
                <a:cs typeface="Calibri Light"/>
              </a:rPr>
              <a:t>Profesionālās ievirzes izglītības programmas</a:t>
            </a:r>
            <a:r>
              <a:rPr lang="lv-LV" sz="2400" kern="100">
                <a:solidFill>
                  <a:srgbClr val="000000"/>
                </a:solidFill>
                <a:latin typeface="Calibri"/>
                <a:ea typeface="Calibri Light"/>
                <a:cs typeface="Calibri Light"/>
              </a:rPr>
              <a:t> </a:t>
            </a:r>
          </a:p>
          <a:p>
            <a:pPr algn="l"/>
            <a:r>
              <a:rPr lang="lv-LV" sz="2400" kern="100">
                <a:solidFill>
                  <a:srgbClr val="C00000"/>
                </a:solidFill>
                <a:latin typeface="Calibri"/>
                <a:ea typeface="Calibri Light"/>
                <a:cs typeface="Calibri Light"/>
              </a:rPr>
              <a:t>UZDEVUMI</a:t>
            </a:r>
          </a:p>
        </p:txBody>
      </p:sp>
      <p:sp>
        <p:nvSpPr>
          <p:cNvPr id="5" name="Slide Number Placeholder 11">
            <a:extLst>
              <a:ext uri="{FF2B5EF4-FFF2-40B4-BE49-F238E27FC236}">
                <a16:creationId xmlns:a16="http://schemas.microsoft.com/office/drawing/2014/main" id="{3B64DAD9-333F-A329-653E-899F26E88804}"/>
              </a:ext>
            </a:extLst>
          </p:cNvPr>
          <p:cNvSpPr>
            <a:spLocks noGrp="1"/>
          </p:cNvSpPr>
          <p:nvPr>
            <p:ph type="sldNum" sz="quarter" idx="12"/>
          </p:nvPr>
        </p:nvSpPr>
        <p:spPr>
          <a:xfrm>
            <a:off x="6629400" y="4767277"/>
            <a:ext cx="2133600" cy="273842"/>
          </a:xfrm>
        </p:spPr>
        <p:txBody>
          <a:bodyPr/>
          <a:lstStyle/>
          <a:p>
            <a:fld id="{B6F15528-21DE-4FAA-801E-634DDDAF4B2B}" type="slidenum">
              <a:rPr lang="en-US"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7</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5CD50813-F02A-21BA-8F31-FB2139133A7D}"/>
              </a:ext>
            </a:extLst>
          </p:cNvPr>
          <p:cNvSpPr/>
          <p:nvPr/>
        </p:nvSpPr>
        <p:spPr>
          <a:xfrm>
            <a:off x="551090" y="1371600"/>
            <a:ext cx="7919355" cy="1151162"/>
          </a:xfrm>
          <a:prstGeom prst="rect">
            <a:avLst/>
          </a:prstGeom>
          <a:solidFill>
            <a:schemeClr val="bg1"/>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lv-LV" sz="1800" b="1">
                <a:solidFill>
                  <a:schemeClr val="accent1">
                    <a:lumMod val="75000"/>
                  </a:schemeClr>
                </a:solidFill>
                <a:latin typeface="Calibri Light"/>
              </a:rPr>
              <a:t>sekmēt interesi</a:t>
            </a:r>
            <a:r>
              <a:rPr lang="lv-LV" sz="1800">
                <a:solidFill>
                  <a:schemeClr val="accent1">
                    <a:lumMod val="75000"/>
                  </a:schemeClr>
                </a:solidFill>
                <a:latin typeface="Calibri Light"/>
              </a:rPr>
              <a:t> par mākslu un kultūrvidi un attīstīt mākslinieciskās prasmes, veicināt vispārīgo spēju attīstību, sekmēt </a:t>
            </a:r>
            <a:r>
              <a:rPr lang="lv-LV" sz="1800" b="1">
                <a:solidFill>
                  <a:schemeClr val="accent1">
                    <a:lumMod val="75000"/>
                  </a:schemeClr>
                </a:solidFill>
                <a:latin typeface="Calibri Light"/>
              </a:rPr>
              <a:t>pozitīvas attieksmes</a:t>
            </a:r>
            <a:r>
              <a:rPr lang="lv-LV" sz="1800">
                <a:solidFill>
                  <a:schemeClr val="accent1">
                    <a:lumMod val="75000"/>
                  </a:schemeClr>
                </a:solidFill>
                <a:latin typeface="Calibri Light"/>
              </a:rPr>
              <a:t> veidošanos pret līdzcilvēkiem un </a:t>
            </a:r>
            <a:r>
              <a:rPr lang="lv-LV" sz="1800" baseline="0">
                <a:solidFill>
                  <a:schemeClr val="accent1">
                    <a:lumMod val="75000"/>
                  </a:schemeClr>
                </a:solidFill>
                <a:latin typeface="Calibri Light"/>
              </a:rPr>
              <a:t>valsti</a:t>
            </a:r>
            <a:r>
              <a:rPr lang="lv-LV" sz="1800">
                <a:solidFill>
                  <a:schemeClr val="accent1">
                    <a:lumMod val="75000"/>
                  </a:schemeClr>
                </a:solidFill>
                <a:latin typeface="Calibri Light"/>
              </a:rPr>
              <a:t>, sekmēt vispusīgu un </a:t>
            </a:r>
            <a:r>
              <a:rPr lang="lv-LV" sz="1800" b="1">
                <a:solidFill>
                  <a:schemeClr val="accent1">
                    <a:lumMod val="75000"/>
                  </a:schemeClr>
                </a:solidFill>
                <a:latin typeface="Calibri Light"/>
              </a:rPr>
              <a:t>padziļinātu izpratni</a:t>
            </a:r>
            <a:r>
              <a:rPr lang="lv-LV" sz="1800">
                <a:solidFill>
                  <a:schemeClr val="accent1">
                    <a:lumMod val="75000"/>
                  </a:schemeClr>
                </a:solidFill>
                <a:latin typeface="Calibri Light"/>
              </a:rPr>
              <a:t> par sabiedrības vērtībās balstītām ētikas un morāles normām </a:t>
            </a:r>
          </a:p>
        </p:txBody>
      </p:sp>
      <p:sp>
        <p:nvSpPr>
          <p:cNvPr id="10" name="Rectangle 9">
            <a:extLst>
              <a:ext uri="{FF2B5EF4-FFF2-40B4-BE49-F238E27FC236}">
                <a16:creationId xmlns:a16="http://schemas.microsoft.com/office/drawing/2014/main" id="{461E9AAA-E6B7-91A3-4B78-F5B410368DC5}"/>
              </a:ext>
            </a:extLst>
          </p:cNvPr>
          <p:cNvSpPr/>
          <p:nvPr/>
        </p:nvSpPr>
        <p:spPr>
          <a:xfrm>
            <a:off x="551087" y="2653391"/>
            <a:ext cx="7911191" cy="900000"/>
          </a:xfrm>
          <a:prstGeom prst="rect">
            <a:avLst/>
          </a:prstGeom>
          <a:solidFill>
            <a:schemeClr val="bg1"/>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lv-LV" sz="1800">
                <a:solidFill>
                  <a:schemeClr val="accent1">
                    <a:lumMod val="75000"/>
                  </a:schemeClr>
                </a:solidFill>
                <a:latin typeface="Calibri Light"/>
              </a:rPr>
              <a:t>veidot</a:t>
            </a:r>
            <a:r>
              <a:rPr lang="lv-LV" sz="1800" baseline="0">
                <a:solidFill>
                  <a:schemeClr val="accent1">
                    <a:lumMod val="75000"/>
                  </a:schemeClr>
                </a:solidFill>
                <a:latin typeface="Calibri Light"/>
              </a:rPr>
              <a:t> pamatu nemateriālā</a:t>
            </a:r>
            <a:r>
              <a:rPr lang="lv-LV" sz="1800">
                <a:solidFill>
                  <a:schemeClr val="accent1">
                    <a:lumMod val="75000"/>
                  </a:schemeClr>
                </a:solidFill>
                <a:latin typeface="Calibri Light"/>
              </a:rPr>
              <a:t> kultūras mantojuma, tautas mākslas un tradicionālās kultūras saglabāšanai un attīstībai, tajā skaitā </a:t>
            </a:r>
            <a:r>
              <a:rPr lang="lv-LV" sz="1800" b="1">
                <a:solidFill>
                  <a:schemeClr val="accent1">
                    <a:lumMod val="75000"/>
                  </a:schemeClr>
                </a:solidFill>
                <a:latin typeface="Calibri Light"/>
              </a:rPr>
              <a:t>Dziesmu un deju svētku tradīcijas saglabāšanai</a:t>
            </a:r>
            <a:r>
              <a:rPr lang="lv-LV" sz="1800">
                <a:solidFill>
                  <a:schemeClr val="accent1">
                    <a:lumMod val="75000"/>
                  </a:schemeClr>
                </a:solidFill>
                <a:latin typeface="Calibri Light"/>
              </a:rPr>
              <a:t> un </a:t>
            </a:r>
            <a:r>
              <a:rPr lang="lv-LV" sz="1800" baseline="0">
                <a:solidFill>
                  <a:schemeClr val="accent1">
                    <a:lumMod val="75000"/>
                  </a:schemeClr>
                </a:solidFill>
                <a:latin typeface="Calibri Light"/>
              </a:rPr>
              <a:t>attīstībai</a:t>
            </a:r>
            <a:endParaRPr lang="lv-LV" sz="1800">
              <a:solidFill>
                <a:schemeClr val="accent1">
                  <a:lumMod val="75000"/>
                </a:schemeClr>
              </a:solidFill>
              <a:latin typeface="Calibri Light"/>
              <a:cs typeface="Calibri Light"/>
            </a:endParaRPr>
          </a:p>
        </p:txBody>
      </p:sp>
      <p:sp>
        <p:nvSpPr>
          <p:cNvPr id="11" name="Rectangle 10">
            <a:extLst>
              <a:ext uri="{FF2B5EF4-FFF2-40B4-BE49-F238E27FC236}">
                <a16:creationId xmlns:a16="http://schemas.microsoft.com/office/drawing/2014/main" id="{70C799C8-F20C-DD33-6385-19FE2F1F1425}"/>
              </a:ext>
            </a:extLst>
          </p:cNvPr>
          <p:cNvSpPr/>
          <p:nvPr/>
        </p:nvSpPr>
        <p:spPr>
          <a:xfrm>
            <a:off x="551088" y="3673926"/>
            <a:ext cx="7911192" cy="922565"/>
          </a:xfrm>
          <a:prstGeom prst="rect">
            <a:avLst/>
          </a:prstGeom>
          <a:solidFill>
            <a:schemeClr val="bg1"/>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lv-LV" sz="1800">
                <a:solidFill>
                  <a:schemeClr val="accent1">
                    <a:lumMod val="75000"/>
                  </a:schemeClr>
                </a:solidFill>
                <a:latin typeface="Calibri Light"/>
                <a:ea typeface="Segoe UI"/>
                <a:cs typeface="Segoe UI"/>
              </a:rPr>
              <a:t>nodr</a:t>
            </a:r>
            <a:r>
              <a:rPr lang="lv-LV" sz="1800">
                <a:solidFill>
                  <a:schemeClr val="accent1">
                    <a:lumMod val="75000"/>
                  </a:schemeClr>
                </a:solidFill>
                <a:latin typeface="Calibri Light"/>
                <a:ea typeface="Segoe UI"/>
                <a:cs typeface="Calibri Light"/>
              </a:rPr>
              <a:t>ošināt profesionālo zināšanu un prasmju apguvi izvēlētajā mākslu jomā </a:t>
            </a:r>
            <a:r>
              <a:rPr lang="lv-LV" sz="1800" b="1">
                <a:solidFill>
                  <a:schemeClr val="accent1">
                    <a:lumMod val="75000"/>
                  </a:schemeClr>
                </a:solidFill>
                <a:latin typeface="Calibri Light"/>
                <a:ea typeface="Segoe UI"/>
                <a:cs typeface="Calibri Light"/>
              </a:rPr>
              <a:t>izglītības turpināšanai </a:t>
            </a:r>
            <a:r>
              <a:rPr lang="lv-LV" sz="1800" b="1" baseline="0">
                <a:solidFill>
                  <a:schemeClr val="accent1">
                    <a:lumMod val="75000"/>
                  </a:schemeClr>
                </a:solidFill>
                <a:latin typeface="Calibri Light"/>
                <a:ea typeface="Segoe UI"/>
                <a:cs typeface="Calibri Light"/>
              </a:rPr>
              <a:t>augstākā</a:t>
            </a:r>
            <a:r>
              <a:rPr lang="lv-LV" sz="1800" b="1">
                <a:solidFill>
                  <a:schemeClr val="accent1">
                    <a:lumMod val="75000"/>
                  </a:schemeClr>
                </a:solidFill>
                <a:latin typeface="Calibri Light"/>
                <a:ea typeface="Segoe UI"/>
                <a:cs typeface="Calibri Light"/>
              </a:rPr>
              <a:t> pakāpē, sekmēt izcilību veidošanos</a:t>
            </a:r>
            <a:endParaRPr lang="lv-LV" sz="1800">
              <a:solidFill>
                <a:schemeClr val="accent1">
                  <a:lumMod val="75000"/>
                </a:schemeClr>
              </a:solidFill>
              <a:latin typeface="Calibri Light"/>
              <a:cs typeface="Calibri Light"/>
            </a:endParaRPr>
          </a:p>
        </p:txBody>
      </p:sp>
    </p:spTree>
    <p:extLst>
      <p:ext uri="{BB962C8B-B14F-4D97-AF65-F5344CB8AC3E}">
        <p14:creationId xmlns:p14="http://schemas.microsoft.com/office/powerpoint/2010/main" val="363261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descr="Attēls, kurā ir teksts, ekrānuzņēmums, fonts, diagramma&#10;&#10;Apraksts ģenerēts automātiski">
            <a:extLst>
              <a:ext uri="{FF2B5EF4-FFF2-40B4-BE49-F238E27FC236}">
                <a16:creationId xmlns:a16="http://schemas.microsoft.com/office/drawing/2014/main" id="{1278A98A-514E-B8EA-942A-2D00E4F962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615" y="391499"/>
            <a:ext cx="8448000" cy="4752000"/>
          </a:xfrm>
        </p:spPr>
      </p:pic>
      <p:pic>
        <p:nvPicPr>
          <p:cNvPr id="6" name="Picture 2">
            <a:extLst>
              <a:ext uri="{FF2B5EF4-FFF2-40B4-BE49-F238E27FC236}">
                <a16:creationId xmlns:a16="http://schemas.microsoft.com/office/drawing/2014/main" id="{95674BEA-3E68-87E6-B583-FCEB95A3592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3" name="Slide Number Placeholder 11">
            <a:extLst>
              <a:ext uri="{FF2B5EF4-FFF2-40B4-BE49-F238E27FC236}">
                <a16:creationId xmlns:a16="http://schemas.microsoft.com/office/drawing/2014/main" id="{DDC2DCEA-D4A7-A8B0-3096-68AAB8D4D3DC}"/>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8</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2323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E9AE6E7B-AFCD-2061-F88A-B1D133A1D3F5}"/>
              </a:ext>
            </a:extLst>
          </p:cNvPr>
          <p:cNvSpPr>
            <a:spLocks noGrp="1"/>
          </p:cNvSpPr>
          <p:nvPr>
            <p:ph idx="1"/>
          </p:nvPr>
        </p:nvSpPr>
        <p:spPr>
          <a:xfrm>
            <a:off x="400050" y="1307382"/>
            <a:ext cx="8229600" cy="3590937"/>
          </a:xfrm>
        </p:spPr>
        <p:txBody>
          <a:bodyPr vert="horz" lIns="93957" tIns="46979" rIns="93957" bIns="46979" rtlCol="0" anchor="t">
            <a:normAutofit fontScale="92500"/>
          </a:bodyPr>
          <a:lstStyle/>
          <a:p>
            <a:pPr marL="0" indent="0" algn="just">
              <a:lnSpc>
                <a:spcPct val="120000"/>
              </a:lnSpc>
              <a:spcBef>
                <a:spcPts val="0"/>
              </a:spcBef>
              <a:buNone/>
            </a:pPr>
            <a:r>
              <a:rPr lang="lv-LV" sz="2000" b="1" i="0">
                <a:solidFill>
                  <a:srgbClr val="C00000"/>
                </a:solidFill>
                <a:effectLst/>
                <a:latin typeface="Calibri Light"/>
                <a:ea typeface="Calibri Light" panose="020F0302020204030204" pitchFamily="34" charset="0"/>
                <a:cs typeface="Calibri Light"/>
              </a:rPr>
              <a:t>MĀKSLAS JOMĀ</a:t>
            </a:r>
            <a:r>
              <a:rPr lang="lv-LV" sz="2000" b="1">
                <a:solidFill>
                  <a:srgbClr val="C00000"/>
                </a:solidFill>
                <a:latin typeface="Calibri Light"/>
                <a:ea typeface="Calibri Light" panose="020F0302020204030204" pitchFamily="34" charset="0"/>
                <a:cs typeface="Calibri Light"/>
              </a:rPr>
              <a:t>:</a:t>
            </a:r>
            <a:endParaRPr lang="lv-LV" sz="2000" b="1" i="0">
              <a:solidFill>
                <a:srgbClr val="C00000"/>
              </a:solidFill>
              <a:effectLst/>
              <a:latin typeface="Calibri Light"/>
              <a:ea typeface="Calibri Light" panose="020F0302020204030204" pitchFamily="34" charset="0"/>
              <a:cs typeface="Calibri Light"/>
            </a:endParaRPr>
          </a:p>
          <a:p>
            <a:pPr marL="350520" indent="-168275" algn="just">
              <a:lnSpc>
                <a:spcPct val="120000"/>
              </a:lnSpc>
              <a:spcBef>
                <a:spcPts val="0"/>
              </a:spcBef>
            </a:pPr>
            <a:r>
              <a:rPr lang="lv-LV" sz="2000" b="0" i="0">
                <a:solidFill>
                  <a:schemeClr val="accent1">
                    <a:lumMod val="75000"/>
                  </a:schemeClr>
                </a:solidFill>
                <a:effectLst/>
                <a:latin typeface="Calibri Light"/>
                <a:ea typeface="Calibri Light" panose="020F0302020204030204" pitchFamily="34" charset="0"/>
                <a:cs typeface="Calibri Light"/>
              </a:rPr>
              <a:t>apgūti </a:t>
            </a:r>
            <a:r>
              <a:rPr lang="lv-LV" sz="2000" b="1" i="0">
                <a:solidFill>
                  <a:schemeClr val="accent1">
                    <a:lumMod val="75000"/>
                  </a:schemeClr>
                </a:solidFill>
                <a:effectLst/>
                <a:latin typeface="Calibri Light"/>
                <a:ea typeface="Calibri Light" panose="020F0302020204030204" pitchFamily="34" charset="0"/>
                <a:cs typeface="Calibri Light"/>
              </a:rPr>
              <a:t>vizuāli plastiskās mākslas, dizaina un/vai mediju pamati</a:t>
            </a:r>
            <a:r>
              <a:rPr lang="lv-LV" sz="2000" b="0" i="0">
                <a:solidFill>
                  <a:schemeClr val="accent1">
                    <a:lumMod val="75000"/>
                  </a:schemeClr>
                </a:solidFill>
                <a:effectLst/>
                <a:latin typeface="Calibri Light"/>
                <a:ea typeface="Calibri Light" panose="020F0302020204030204" pitchFamily="34" charset="0"/>
                <a:cs typeface="Calibri Light"/>
              </a:rPr>
              <a:t>, iepazīstot mākslas vēsturi, laikmetīgo mākslu un dizainu, daudzveidīgus mākslinieciskos izteiksmes līdzekļus, materiālus, tehnikas un tehnoloģijas</a:t>
            </a:r>
          </a:p>
          <a:p>
            <a:pPr marL="350520" indent="-168275" algn="just">
              <a:lnSpc>
                <a:spcPct val="120000"/>
              </a:lnSpc>
              <a:spcBef>
                <a:spcPts val="0"/>
              </a:spcBef>
            </a:pPr>
            <a:r>
              <a:rPr lang="lv-LV" sz="2000" b="0" i="0">
                <a:solidFill>
                  <a:schemeClr val="accent1">
                    <a:lumMod val="75000"/>
                  </a:schemeClr>
                </a:solidFill>
                <a:effectLst/>
                <a:latin typeface="Calibri Light"/>
                <a:ea typeface="Calibri Light" panose="020F0302020204030204" pitchFamily="34" charset="0"/>
                <a:cs typeface="Calibri Light"/>
              </a:rPr>
              <a:t>attīstīta </a:t>
            </a:r>
            <a:r>
              <a:rPr lang="lv-LV" sz="2000" b="1" i="0">
                <a:solidFill>
                  <a:schemeClr val="accent1">
                    <a:lumMod val="75000"/>
                  </a:schemeClr>
                </a:solidFill>
                <a:effectLst/>
                <a:latin typeface="Calibri Light"/>
                <a:ea typeface="Calibri Light" panose="020F0302020204030204" pitchFamily="34" charset="0"/>
                <a:cs typeface="Calibri Light"/>
              </a:rPr>
              <a:t>mākslinieciskā uztvere un iztēle</a:t>
            </a:r>
            <a:r>
              <a:rPr lang="lv-LV" sz="2000" b="0" i="0">
                <a:solidFill>
                  <a:schemeClr val="accent1">
                    <a:lumMod val="75000"/>
                  </a:schemeClr>
                </a:solidFill>
                <a:effectLst/>
                <a:latin typeface="Calibri Light"/>
                <a:ea typeface="Calibri Light" panose="020F0302020204030204" pitchFamily="34" charset="0"/>
                <a:cs typeface="Calibri Light"/>
              </a:rPr>
              <a:t>, pieredze to izmantot radošā darbībā</a:t>
            </a:r>
          </a:p>
          <a:p>
            <a:pPr marL="350520" indent="-168275" algn="just">
              <a:lnSpc>
                <a:spcPct val="120000"/>
              </a:lnSpc>
              <a:spcBef>
                <a:spcPts val="0"/>
              </a:spcBef>
            </a:pPr>
            <a:r>
              <a:rPr lang="lv-LV" sz="2000" b="0" i="0">
                <a:solidFill>
                  <a:schemeClr val="accent1">
                    <a:lumMod val="75000"/>
                  </a:schemeClr>
                </a:solidFill>
                <a:effectLst/>
                <a:latin typeface="Calibri Light"/>
                <a:ea typeface="Calibri Light" panose="020F0302020204030204" pitchFamily="34" charset="0"/>
                <a:cs typeface="Calibri Light"/>
              </a:rPr>
              <a:t>attīstīta </a:t>
            </a:r>
            <a:r>
              <a:rPr lang="lv-LV" sz="2000" b="1" i="0">
                <a:solidFill>
                  <a:schemeClr val="accent1">
                    <a:lumMod val="75000"/>
                  </a:schemeClr>
                </a:solidFill>
                <a:effectLst/>
                <a:latin typeface="Calibri Light"/>
                <a:ea typeface="Calibri Light" panose="020F0302020204030204" pitchFamily="34" charset="0"/>
                <a:cs typeface="Calibri Light"/>
              </a:rPr>
              <a:t>daudzveidīga radošās darbības pieredze </a:t>
            </a:r>
            <a:r>
              <a:rPr lang="lv-LV" sz="2000" b="0" i="0">
                <a:solidFill>
                  <a:schemeClr val="accent1">
                    <a:lumMod val="75000"/>
                  </a:schemeClr>
                </a:solidFill>
                <a:effectLst/>
                <a:latin typeface="Calibri Light"/>
                <a:ea typeface="Calibri Light" panose="020F0302020204030204" pitchFamily="34" charset="0"/>
                <a:cs typeface="Calibri Light"/>
              </a:rPr>
              <a:t>– prasme eksperimentēt, pētīt, attēlot, analizēt</a:t>
            </a:r>
          </a:p>
          <a:p>
            <a:pPr marL="350520" indent="-168275" algn="just">
              <a:lnSpc>
                <a:spcPct val="120000"/>
              </a:lnSpc>
              <a:spcBef>
                <a:spcPts val="0"/>
              </a:spcBef>
            </a:pPr>
            <a:r>
              <a:rPr lang="lv-LV" sz="2000" b="0" i="0">
                <a:solidFill>
                  <a:schemeClr val="accent1">
                    <a:lumMod val="75000"/>
                  </a:schemeClr>
                </a:solidFill>
                <a:effectLst/>
                <a:latin typeface="Calibri Light"/>
                <a:ea typeface="Calibri Light" panose="020F0302020204030204" pitchFamily="34" charset="0"/>
                <a:cs typeface="Calibri Light"/>
              </a:rPr>
              <a:t>attīstīta </a:t>
            </a:r>
            <a:r>
              <a:rPr lang="lv-LV" sz="2000" b="1" i="0">
                <a:solidFill>
                  <a:schemeClr val="accent1">
                    <a:lumMod val="75000"/>
                  </a:schemeClr>
                </a:solidFill>
                <a:effectLst/>
                <a:latin typeface="Calibri Light"/>
                <a:ea typeface="Calibri Light" panose="020F0302020204030204" pitchFamily="34" charset="0"/>
                <a:cs typeface="Calibri Light"/>
              </a:rPr>
              <a:t>interese par mākslu, dizainu, kultūrvidi</a:t>
            </a:r>
            <a:r>
              <a:rPr lang="lv-LV" sz="2000" b="0" i="0">
                <a:solidFill>
                  <a:schemeClr val="accent1">
                    <a:lumMod val="75000"/>
                  </a:schemeClr>
                </a:solidFill>
                <a:effectLst/>
                <a:latin typeface="Calibri Light"/>
                <a:ea typeface="Calibri Light" panose="020F0302020204030204" pitchFamily="34" charset="0"/>
                <a:cs typeface="Calibri Light"/>
              </a:rPr>
              <a:t>, prasme vērtēt un analizēt mākslas darbus, veicināta izglītojamā personiskās attieksmes apzināšanās un spēja formulēt viedokli</a:t>
            </a:r>
          </a:p>
          <a:p>
            <a:pPr marL="351790" indent="-351790">
              <a:lnSpc>
                <a:spcPct val="120000"/>
              </a:lnSpc>
              <a:spcBef>
                <a:spcPts val="0"/>
              </a:spcBef>
            </a:pPr>
            <a:endParaRPr lang="lv-LV" sz="200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1B0E4106-1B24-6F4A-56F6-B5E5F4B1F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1"/>
            <a:ext cx="1233609" cy="1370353"/>
          </a:xfrm>
          <a:prstGeom prst="rect">
            <a:avLst/>
          </a:prstGeom>
        </p:spPr>
      </p:pic>
      <p:sp>
        <p:nvSpPr>
          <p:cNvPr id="5" name="Title 3">
            <a:extLst>
              <a:ext uri="{FF2B5EF4-FFF2-40B4-BE49-F238E27FC236}">
                <a16:creationId xmlns:a16="http://schemas.microsoft.com/office/drawing/2014/main" id="{CDF3D688-ED99-C6E6-E0FC-4E29B35E880E}"/>
              </a:ext>
            </a:extLst>
          </p:cNvPr>
          <p:cNvSpPr txBox="1">
            <a:spLocks/>
          </p:cNvSpPr>
          <p:nvPr/>
        </p:nvSpPr>
        <p:spPr>
          <a:xfrm>
            <a:off x="1800000" y="360000"/>
            <a:ext cx="6561660" cy="716183"/>
          </a:xfrm>
          <a:prstGeom prst="rect">
            <a:avLst/>
          </a:prstGeom>
        </p:spPr>
        <p:txBody>
          <a:bodyPr vert="horz" lIns="93957" tIns="46979" rIns="93957" bIns="46979" rtlCol="0" anchor="t">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lgn="l"/>
            <a:r>
              <a:rPr lang="lv-LV" sz="2400" kern="100">
                <a:solidFill>
                  <a:schemeClr val="accent1">
                    <a:lumMod val="75000"/>
                  </a:schemeClr>
                </a:solidFill>
                <a:latin typeface="Calibri"/>
                <a:ea typeface="Calibri Light" panose="020F0302020204030204" pitchFamily="34" charset="0"/>
                <a:cs typeface="Calibri Light"/>
              </a:rPr>
              <a:t>Profesionālās ievirzes izglītības programmas</a:t>
            </a:r>
            <a:br>
              <a:rPr lang="lv-LV" sz="2400" kern="100">
                <a:solidFill>
                  <a:schemeClr val="accent1">
                    <a:lumMod val="75000"/>
                  </a:schemeClr>
                </a:solidFill>
                <a:latin typeface="Calibri"/>
                <a:ea typeface="Calibri Light" panose="020F0302020204030204" pitchFamily="34" charset="0"/>
                <a:cs typeface="Calibri Light" panose="020F0302020204030204" pitchFamily="34" charset="0"/>
              </a:rPr>
            </a:br>
            <a:r>
              <a:rPr lang="lv-LV" sz="2400" kern="100">
                <a:solidFill>
                  <a:schemeClr val="accent1">
                    <a:lumMod val="75000"/>
                  </a:schemeClr>
                </a:solidFill>
                <a:latin typeface="Calibri"/>
                <a:ea typeface="Calibri Light" panose="020F0302020204030204" pitchFamily="34" charset="0"/>
                <a:cs typeface="Calibri Light"/>
              </a:rPr>
              <a:t>SASNIEDZAMIE REZULTĀTI</a:t>
            </a:r>
            <a:endParaRPr lang="en-US" sz="2400">
              <a:solidFill>
                <a:schemeClr val="accent1">
                  <a:lumMod val="75000"/>
                </a:schemeClr>
              </a:solidFill>
              <a:latin typeface="Calibri"/>
              <a:ea typeface="Calibri Light" panose="020F0302020204030204" pitchFamily="34" charset="0"/>
              <a:cs typeface="Calibri Light"/>
            </a:endParaRPr>
          </a:p>
        </p:txBody>
      </p:sp>
      <p:sp>
        <p:nvSpPr>
          <p:cNvPr id="6" name="Slide Number Placeholder 11">
            <a:extLst>
              <a:ext uri="{FF2B5EF4-FFF2-40B4-BE49-F238E27FC236}">
                <a16:creationId xmlns:a16="http://schemas.microsoft.com/office/drawing/2014/main" id="{947F5123-2730-484F-5576-00670FCD6FBF}"/>
              </a:ext>
            </a:extLst>
          </p:cNvPr>
          <p:cNvSpPr>
            <a:spLocks noGrp="1"/>
          </p:cNvSpPr>
          <p:nvPr>
            <p:ph type="sldNum" sz="quarter" idx="12"/>
          </p:nvPr>
        </p:nvSpPr>
        <p:spPr>
          <a:xfrm>
            <a:off x="6629400" y="4767277"/>
            <a:ext cx="2133600" cy="273842"/>
          </a:xfrm>
        </p:spPr>
        <p:txBody>
          <a:bodyPr/>
          <a:lstStyle/>
          <a:p>
            <a:fld id="{B6F15528-21DE-4FAA-801E-634DDDAF4B2B}" type="slidenum">
              <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rPr>
              <a:pPr/>
              <a:t>9</a:t>
            </a:fld>
            <a:endParaRPr lang="en-US">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Attēls 1">
            <a:extLst>
              <a:ext uri="{FF2B5EF4-FFF2-40B4-BE49-F238E27FC236}">
                <a16:creationId xmlns:a16="http://schemas.microsoft.com/office/drawing/2014/main" id="{0FFF1385-5AF9-16B7-1ACB-313EE86481CC}"/>
              </a:ext>
            </a:extLst>
          </p:cNvPr>
          <p:cNvPicPr>
            <a:picLocks noChangeAspect="1"/>
          </p:cNvPicPr>
          <p:nvPr/>
        </p:nvPicPr>
        <p:blipFill rotWithShape="1">
          <a:blip r:embed="rId3"/>
          <a:srcRect t="23448"/>
          <a:stretch/>
        </p:blipFill>
        <p:spPr>
          <a:xfrm>
            <a:off x="7525487" y="420372"/>
            <a:ext cx="1042821" cy="1054445"/>
          </a:xfrm>
          <a:prstGeom prst="rect">
            <a:avLst/>
          </a:prstGeom>
          <a:ln>
            <a:noFill/>
          </a:ln>
          <a:effectLst/>
        </p:spPr>
      </p:pic>
    </p:spTree>
    <p:extLst>
      <p:ext uri="{BB962C8B-B14F-4D97-AF65-F5344CB8AC3E}">
        <p14:creationId xmlns:p14="http://schemas.microsoft.com/office/powerpoint/2010/main" val="233424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son xmlns="d71e3c1a-0e12-459f-bd10-b599c956a269">
      <UserInfo>
        <DisplayName/>
        <AccountId xsi:nil="true"/>
        <AccountType/>
      </UserInfo>
    </Person>
    <TaxCatchAll xmlns="8d6315ad-b1f5-40c4-994f-dc857d282d65" xsi:nil="true"/>
    <lcf76f155ced4ddcb4097134ff3c332f xmlns="d71e3c1a-0e12-459f-bd10-b599c956a26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5ABD83DB98097741A0A8F1961F0AD4EA" ma:contentTypeVersion="19" ma:contentTypeDescription="Izveidot jaunu dokumentu." ma:contentTypeScope="" ma:versionID="b58ba22dd6f6eefd0cd02e5652848949">
  <xsd:schema xmlns:xsd="http://www.w3.org/2001/XMLSchema" xmlns:xs="http://www.w3.org/2001/XMLSchema" xmlns:p="http://schemas.microsoft.com/office/2006/metadata/properties" xmlns:ns2="8d6315ad-b1f5-40c4-994f-dc857d282d65" xmlns:ns3="d71e3c1a-0e12-459f-bd10-b599c956a269" targetNamespace="http://schemas.microsoft.com/office/2006/metadata/properties" ma:root="true" ma:fieldsID="96fde15c57b552e60bc9b8ad8146f91e" ns2:_="" ns3:_="">
    <xsd:import namespace="8d6315ad-b1f5-40c4-994f-dc857d282d65"/>
    <xsd:import namespace="d71e3c1a-0e12-459f-bd10-b599c956a26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Pers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6315ad-b1f5-40c4-994f-dc857d282d65"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23" nillable="true" ma:displayName="Taxonomy Catch All Column" ma:hidden="true" ma:list="{44bd525b-89e3-431f-8bed-65f1a356a08d}" ma:internalName="TaxCatchAll" ma:showField="CatchAllData" ma:web="8d6315ad-b1f5-40c4-994f-dc857d282d6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1e3c1a-0e12-459f-bd10-b599c956a26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ttēlu atzīmes" ma:readOnly="false" ma:fieldId="{5cf76f15-5ced-4ddc-b409-7134ff3c332f}" ma:taxonomyMulti="true" ma:sspId="cbc571fe-a37c-43d1-b765-14afe1eb7737" ma:termSetId="09814cd3-568e-fe90-9814-8d621ff8fb84" ma:anchorId="fba54fb3-c3e1-fe81-a776-ca4b69148c4d" ma:open="true" ma:isKeyword="false">
      <xsd:complexType>
        <xsd:sequence>
          <xsd:element ref="pc:Terms" minOccurs="0" maxOccurs="1"/>
        </xsd:sequence>
      </xsd:complexType>
    </xsd:element>
    <xsd:element name="Person" ma:index="24"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F7171F-9579-482B-9108-DBD2522E27D0}">
  <ds:schemaRefs>
    <ds:schemaRef ds:uri="8d6315ad-b1f5-40c4-994f-dc857d282d65"/>
    <ds:schemaRef ds:uri="d71e3c1a-0e12-459f-bd10-b599c956a2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68A44A6-31B7-45A4-AB8C-4BD803A7D2A3}">
  <ds:schemaRefs>
    <ds:schemaRef ds:uri="http://schemas.microsoft.com/sharepoint/v3/contenttype/forms"/>
  </ds:schemaRefs>
</ds:datastoreItem>
</file>

<file path=customXml/itemProps3.xml><?xml version="1.0" encoding="utf-8"?>
<ds:datastoreItem xmlns:ds="http://schemas.openxmlformats.org/officeDocument/2006/customXml" ds:itemID="{670E9678-E10B-4F6A-9C46-A1E14644E31C}">
  <ds:schemaRefs>
    <ds:schemaRef ds:uri="8d6315ad-b1f5-40c4-994f-dc857d282d65"/>
    <ds:schemaRef ds:uri="d71e3c1a-0e12-459f-bd10-b599c956a2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2553</Words>
  <Application>Microsoft Office PowerPoint</Application>
  <PresentationFormat>Slaidrāde ekrānā (16:9)</PresentationFormat>
  <Paragraphs>509</Paragraphs>
  <Slides>55</Slides>
  <Notes>8</Notes>
  <HiddenSlides>0</HiddenSlides>
  <MMClips>0</MMClips>
  <ScaleCrop>false</ScaleCrop>
  <HeadingPairs>
    <vt:vector size="6" baseType="variant">
      <vt:variant>
        <vt:lpstr>Lietotie fonti</vt:lpstr>
      </vt:variant>
      <vt:variant>
        <vt:i4>6</vt:i4>
      </vt:variant>
      <vt:variant>
        <vt:lpstr>Dizains</vt:lpstr>
      </vt:variant>
      <vt:variant>
        <vt:i4>2</vt:i4>
      </vt:variant>
      <vt:variant>
        <vt:lpstr>Slaidu virsraksti</vt:lpstr>
      </vt:variant>
      <vt:variant>
        <vt:i4>55</vt:i4>
      </vt:variant>
    </vt:vector>
  </HeadingPairs>
  <TitlesOfParts>
    <vt:vector size="63" baseType="lpstr">
      <vt:lpstr>Arial</vt:lpstr>
      <vt:lpstr>Arial,Sans-Serif</vt:lpstr>
      <vt:lpstr>Calibri</vt:lpstr>
      <vt:lpstr>Calibri Light</vt:lpstr>
      <vt:lpstr>Cambria</vt:lpstr>
      <vt:lpstr>Times New Roman</vt:lpstr>
      <vt:lpstr>Office Theme</vt:lpstr>
      <vt:lpstr>Office dizains</vt:lpstr>
      <vt:lpstr>Valsts profesionālās ievirzes izglītības standarts mākslu jomā  Informatīvais seminārs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Standarta pielikumi</vt:lpstr>
      <vt:lpstr>PowerPoint prezentācija</vt:lpstr>
      <vt:lpstr>PowerPoint prezentācija</vt:lpstr>
      <vt:lpstr>PowerPoint prezentācija</vt:lpstr>
      <vt:lpstr>PowerPoint prezentācija</vt:lpstr>
      <vt:lpstr>PowerPoint prezentācija</vt:lpstr>
      <vt:lpstr>METODIKA</vt:lpstr>
      <vt:lpstr>PowerPoint prezentācija</vt:lpstr>
      <vt:lpstr>PowerPoint prezentācija</vt:lpstr>
      <vt:lpstr>PowerPoint prezentācija</vt:lpstr>
      <vt:lpstr>Mācību plāna piemērs mākslā MK noteikumu ietvars/ mācību plāna piemērs </vt:lpstr>
      <vt:lpstr>PowerPoint prezentācija</vt:lpstr>
      <vt:lpstr>MĀKSLA</vt:lpstr>
      <vt:lpstr>PowerPoint prezentācija</vt:lpstr>
      <vt:lpstr>PowerPoint prezentācija</vt:lpstr>
      <vt:lpstr>PowerPoint prezentācija</vt:lpstr>
      <vt:lpstr>PowerPoint prezentācija</vt:lpstr>
      <vt:lpstr>PowerPoint prezentācija</vt:lpstr>
      <vt:lpstr>MŪZIKA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DEJA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LICENCĒŠANA</vt:lpstr>
      <vt:lpstr>PowerPoint prezentācija</vt:lpstr>
      <vt:lpstr>PowerPoint prezentācija</vt:lpstr>
      <vt:lpstr>PowerPoint prezentācija</vt:lpstr>
      <vt:lpstr>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tēmas nosaukums</dc:title>
  <dc:creator>Dagnija</dc:creator>
  <cp:lastModifiedBy>Sarmīte Antiņa</cp:lastModifiedBy>
  <cp:revision>2</cp:revision>
  <cp:lastPrinted>2024-03-22T07:06:09Z</cp:lastPrinted>
  <dcterms:created xsi:type="dcterms:W3CDTF">2006-08-16T00:00:00Z</dcterms:created>
  <dcterms:modified xsi:type="dcterms:W3CDTF">2024-03-25T12:58:55Z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0x0101005ABD83DB98097741A0A8F1961F0AD4EA</vt:lpwstr>
  </property>
  <property fmtid="{D5CDD505-2E9C-101B-9397-08002B2CF9AE}" pid="3" name="MediaServiceImageTags">
    <vt:lpwstr/>
  </property>
</Properties>
</file>